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9" r:id="rId2"/>
    <p:sldId id="387" r:id="rId3"/>
    <p:sldId id="388" r:id="rId4"/>
    <p:sldId id="389" r:id="rId5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A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80" autoAdjust="0"/>
    <p:restoredTop sz="95488" autoAdjust="0"/>
  </p:normalViewPr>
  <p:slideViewPr>
    <p:cSldViewPr>
      <p:cViewPr varScale="1">
        <p:scale>
          <a:sx n="92" d="100"/>
          <a:sy n="92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50A4A3B-A4BB-46EE-829B-35BBC131A649}" type="datetime1">
              <a:rPr lang="zh-CN" altLang="en-US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宋体" pitchFamily="2" charset="-122"/>
              </a:defRPr>
            </a:lvl1pPr>
          </a:lstStyle>
          <a:p>
            <a:fld id="{56D47F1E-758F-424C-B731-691BC5D7B50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0210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2104928-9AF3-4E62-A5E4-BA86B32D987F}" type="datetime1">
              <a:rPr lang="zh-CN" altLang="en-US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宋体" pitchFamily="2" charset="-122"/>
              </a:defRPr>
            </a:lvl1pPr>
          </a:lstStyle>
          <a:p>
            <a:fld id="{9FB09A6F-CF84-42EA-843F-ECE56323C4D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1313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5137E878-14E3-430C-BCA9-569C4E71C086}" type="datetime1">
              <a:rPr lang="zh-CN" altLang="en-US" smtClean="0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01B569-0E6B-440C-9330-71D95B59A0A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02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dirty="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8" descr="PPT-model-cover-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0" y="6350000"/>
            <a:ext cx="26638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中仿科技LOGO 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副标题 2"/>
          <p:cNvSpPr txBox="1">
            <a:spLocks/>
          </p:cNvSpPr>
          <p:nvPr/>
        </p:nvSpPr>
        <p:spPr>
          <a:xfrm>
            <a:off x="1403350" y="4508500"/>
            <a:ext cx="6400800" cy="369888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CN" altLang="en-US" smtClean="0">
                <a:solidFill>
                  <a:schemeClr val="bg1"/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  <a:cs typeface="宋体" panose="02010600030101010101" pitchFamily="2" charset="-122"/>
              </a:rPr>
              <a:t>中仿科技</a:t>
            </a:r>
            <a:endParaRPr lang="en-US" altLang="zh-CN" smtClean="0">
              <a:solidFill>
                <a:schemeClr val="bg1"/>
              </a:solidFill>
              <a:latin typeface="方正大黑简体" panose="03000509000000000000" pitchFamily="65" charset="-122"/>
              <a:ea typeface="方正大黑简体" panose="03000509000000000000" pitchFamily="65" charset="-122"/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zh-CN" smtClean="0">
              <a:solidFill>
                <a:schemeClr val="bg1"/>
              </a:solidFill>
              <a:latin typeface="方正大黑简体" panose="03000509000000000000" pitchFamily="65" charset="-122"/>
              <a:ea typeface="方正大黑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11" name="副标题 2"/>
          <p:cNvSpPr txBox="1">
            <a:spLocks/>
          </p:cNvSpPr>
          <p:nvPr/>
        </p:nvSpPr>
        <p:spPr>
          <a:xfrm>
            <a:off x="1403350" y="5373688"/>
            <a:ext cx="6400800" cy="36830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fld id="{D5A06AC6-5AD5-40C1-A545-24F620F3A248}" type="datetime4">
              <a:rPr lang="en-US" altLang="zh-CN" smtClean="0">
                <a:solidFill>
                  <a:schemeClr val="bg1"/>
                </a:solidFill>
                <a:latin typeface="+mn-ea"/>
                <a:ea typeface="+mn-ea"/>
                <a:cs typeface="Arial" panose="020B0604020202020204" pitchFamily="34" charset="0"/>
              </a:rPr>
              <a:pPr algn="ctr" eaLnBrk="1" hangingPunct="1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t>February 3, 2015</a:t>
            </a:fld>
            <a:endParaRPr lang="en-US" altLang="zh-CN" dirty="0" smtClean="0">
              <a:solidFill>
                <a:schemeClr val="bg1"/>
              </a:solidFill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000240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副标题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369160"/>
          </a:xfrm>
        </p:spPr>
        <p:txBody>
          <a:bodyPr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3028297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 descr="PPT-model-cover-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2" descr="4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589588"/>
            <a:ext cx="2192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5762625"/>
            <a:ext cx="26638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副标题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1357322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9" name="标题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236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（左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89600" y="6334125"/>
            <a:ext cx="1790700" cy="6619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14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3970784" cy="4896544"/>
          </a:xfrm>
        </p:spPr>
        <p:txBody>
          <a:bodyPr/>
          <a:lstStyle>
            <a:lvl1pPr>
              <a:defRPr baseline="0">
                <a:ea typeface="华文楷体" pitchFamily="2" charset="-122"/>
              </a:defRPr>
            </a:lvl1pPr>
            <a:lvl2pPr>
              <a:defRPr baseline="0">
                <a:ea typeface="华文楷体" pitchFamily="2" charset="-122"/>
              </a:defRPr>
            </a:lvl2pPr>
            <a:lvl3pPr>
              <a:defRPr baseline="0">
                <a:ea typeface="华文楷体" pitchFamily="2" charset="-122"/>
              </a:defRPr>
            </a:lvl3pPr>
            <a:lvl4pPr>
              <a:defRPr baseline="0">
                <a:ea typeface="华文楷体" pitchFamily="2" charset="-122"/>
              </a:defRPr>
            </a:lvl4pPr>
            <a:lvl5pPr>
              <a:defRPr baseline="0">
                <a:ea typeface="华文楷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7305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89600" y="6334125"/>
            <a:ext cx="1790700" cy="6619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14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896544"/>
          </a:xfrm>
        </p:spPr>
        <p:txBody>
          <a:bodyPr/>
          <a:lstStyle>
            <a:lvl1pPr marL="342900" indent="-342900" algn="l">
              <a:buFont typeface="Wingdings" panose="05000000000000000000" pitchFamily="2" charset="2"/>
              <a:buChar char="Ø"/>
              <a:defRPr sz="2800" baseline="0">
                <a:ea typeface="华文楷体" pitchFamily="2" charset="-122"/>
              </a:defRPr>
            </a:lvl1pPr>
            <a:lvl2pPr marL="742950" indent="-285750" algn="l">
              <a:buFont typeface="Wingdings" panose="05000000000000000000" pitchFamily="2" charset="2"/>
              <a:buChar char="Ø"/>
              <a:defRPr sz="2400" baseline="0">
                <a:ea typeface="华文楷体" pitchFamily="2" charset="-122"/>
              </a:defRPr>
            </a:lvl2pPr>
            <a:lvl3pPr marL="1143000" indent="-228600" algn="l">
              <a:buFont typeface="Wingdings" panose="05000000000000000000" pitchFamily="2" charset="2"/>
              <a:buChar char="Ø"/>
              <a:defRPr sz="2000" baseline="0">
                <a:ea typeface="华文楷体" pitchFamily="2" charset="-122"/>
              </a:defRPr>
            </a:lvl3pPr>
            <a:lvl4pPr marL="1600200" indent="-228600" algn="l">
              <a:buFont typeface="Wingdings" panose="05000000000000000000" pitchFamily="2" charset="2"/>
              <a:buChar char="Ø"/>
              <a:defRPr sz="1800" baseline="0">
                <a:ea typeface="华文楷体" pitchFamily="2" charset="-122"/>
              </a:defRPr>
            </a:lvl4pPr>
            <a:lvl5pPr marL="2057400" indent="-228600" algn="l">
              <a:buFont typeface="Wingdings" panose="05000000000000000000" pitchFamily="2" charset="2"/>
              <a:buChar char="Ø"/>
              <a:defRPr sz="1800" baseline="0">
                <a:ea typeface="华文楷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940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（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89600" y="6334125"/>
            <a:ext cx="1790700" cy="6619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14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6016" y="1196752"/>
            <a:ext cx="3970784" cy="4896544"/>
          </a:xfrm>
        </p:spPr>
        <p:txBody>
          <a:bodyPr/>
          <a:lstStyle>
            <a:lvl1pPr>
              <a:defRPr baseline="0">
                <a:ea typeface="华文楷体" pitchFamily="2" charset="-122"/>
              </a:defRPr>
            </a:lvl1pPr>
            <a:lvl2pPr>
              <a:defRPr baseline="0">
                <a:ea typeface="华文楷体" pitchFamily="2" charset="-122"/>
              </a:defRPr>
            </a:lvl2pPr>
            <a:lvl3pPr>
              <a:defRPr baseline="0">
                <a:ea typeface="华文楷体" pitchFamily="2" charset="-122"/>
              </a:defRPr>
            </a:lvl3pPr>
            <a:lvl4pPr>
              <a:defRPr baseline="0">
                <a:ea typeface="华文楷体" pitchFamily="2" charset="-122"/>
              </a:defRPr>
            </a:lvl4pPr>
            <a:lvl5pPr>
              <a:defRPr baseline="0">
                <a:ea typeface="华文楷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74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9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12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/>
          <a:lstStyle>
            <a:lvl1pPr marL="0" indent="0">
              <a:buNone/>
              <a:defRPr sz="2800" b="1" i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36514"/>
            <a:ext cx="4040188" cy="42567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/>
          <a:lstStyle>
            <a:lvl1pPr marL="0" indent="0">
              <a:buNone/>
              <a:defRPr sz="2800" b="1" i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36514"/>
            <a:ext cx="4041775" cy="42567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657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7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8362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5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7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BAC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6906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4" name="Picture 8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6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6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5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4" descr="PPT-Model_Henry_20110224 副本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5375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7293"/>
            <a:ext cx="8229600" cy="48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9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1030" name="Picture 3" descr="中仿科技LOGO 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5" r:id="rId2"/>
    <p:sldLayoutId id="2147483726" r:id="rId3"/>
    <p:sldLayoutId id="2147483723" r:id="rId4"/>
    <p:sldLayoutId id="2147483716" r:id="rId5"/>
    <p:sldLayoutId id="2147483717" r:id="rId6"/>
    <p:sldLayoutId id="2147483720" r:id="rId7"/>
    <p:sldLayoutId id="2147483721" r:id="rId8"/>
    <p:sldLayoutId id="2147483729" r:id="rId9"/>
    <p:sldLayoutId id="2147483730" r:id="rId10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 baseline="0">
          <a:solidFill>
            <a:srgbClr val="0070C0"/>
          </a:solidFill>
          <a:latin typeface="Times New Roman" pitchFamily="18" charset="0"/>
          <a:ea typeface="黑体" pitchFamily="49" charset="-122"/>
          <a:cs typeface="黑体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emag.cntech.com.cn/" TargetMode="External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i.cntech.com.cn/" TargetMode="External"/><Relationship Id="rId5" Type="http://schemas.openxmlformats.org/officeDocument/2006/relationships/hyperlink" Target="http://events.cntech.com.cn/" TargetMode="External"/><Relationship Id="rId4" Type="http://schemas.openxmlformats.org/officeDocument/2006/relationships/hyperlink" Target="http://www.femag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FEMAG </a:t>
            </a:r>
            <a:r>
              <a:rPr lang="zh-CN" altLang="en-US" dirty="0" smtClean="0"/>
              <a:t>模拟</a:t>
            </a:r>
            <a:r>
              <a:rPr lang="en-US" altLang="zh-CN" dirty="0" smtClean="0"/>
              <a:t>FZ</a:t>
            </a:r>
            <a:r>
              <a:rPr lang="zh-CN" altLang="en-US" dirty="0" smtClean="0"/>
              <a:t>法制备</a:t>
            </a:r>
            <a:r>
              <a:rPr lang="en-US" altLang="zh-CN" dirty="0" smtClean="0"/>
              <a:t>Si</a:t>
            </a:r>
            <a:r>
              <a:rPr lang="zh-CN" altLang="en-US" dirty="0" smtClean="0"/>
              <a:t>单晶</a:t>
            </a:r>
            <a:endParaRPr lang="en-US" altLang="zh-CN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技术部</a:t>
            </a:r>
          </a:p>
        </p:txBody>
      </p:sp>
    </p:spTree>
    <p:extLst>
      <p:ext uri="{BB962C8B-B14F-4D97-AF65-F5344CB8AC3E}">
        <p14:creationId xmlns:p14="http://schemas.microsoft.com/office/powerpoint/2010/main" val="6559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3995970" y="1577379"/>
            <a:ext cx="5040526" cy="3507805"/>
            <a:chOff x="1818" y="1914"/>
            <a:chExt cx="8293" cy="6226"/>
          </a:xfrm>
        </p:grpSpPr>
        <p:pic>
          <p:nvPicPr>
            <p:cNvPr id="7" name="Picture 3" descr="区熔生长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569"/>
            <a:stretch>
              <a:fillRect/>
            </a:stretch>
          </p:blipFill>
          <p:spPr bwMode="auto">
            <a:xfrm>
              <a:off x="1818" y="2060"/>
              <a:ext cx="3442" cy="5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FZ_磁场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079" b="44362"/>
            <a:stretch>
              <a:fillRect/>
            </a:stretch>
          </p:blipFill>
          <p:spPr bwMode="auto">
            <a:xfrm>
              <a:off x="5412" y="1914"/>
              <a:ext cx="4575" cy="29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5" descr="FZ_磁场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340" b="47484"/>
            <a:stretch>
              <a:fillRect/>
            </a:stretch>
          </p:blipFill>
          <p:spPr bwMode="auto">
            <a:xfrm>
              <a:off x="5412" y="5345"/>
              <a:ext cx="4699" cy="2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矩形 9"/>
          <p:cNvSpPr/>
          <p:nvPr/>
        </p:nvSpPr>
        <p:spPr>
          <a:xfrm>
            <a:off x="4647368" y="5118283"/>
            <a:ext cx="4317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Clr>
                <a:prstClr val="black"/>
              </a:buClr>
            </a:pPr>
            <a:r>
              <a:rPr lang="zh-CN" altLang="en-US" sz="1600" dirty="0">
                <a:latin typeface="+mn-ea"/>
                <a:ea typeface="+mn-ea"/>
                <a:cs typeface="Times New Roman" pitchFamily="18" charset="0"/>
              </a:rPr>
              <a:t>超纯硅</a:t>
            </a:r>
            <a:r>
              <a:rPr lang="zh-CN" altLang="en-US" sz="1600" dirty="0" smtClean="0">
                <a:latin typeface="+mn-ea"/>
                <a:ea typeface="+mn-ea"/>
                <a:cs typeface="Times New Roman" pitchFamily="18" charset="0"/>
              </a:rPr>
              <a:t>晶</a:t>
            </a:r>
            <a:r>
              <a:rPr lang="en-US" altLang="zh-CN" sz="1600" dirty="0" smtClean="0">
                <a:latin typeface="+mn-ea"/>
                <a:ea typeface="+mn-ea"/>
                <a:cs typeface="Times New Roman" pitchFamily="18" charset="0"/>
              </a:rPr>
              <a:t>FZ</a:t>
            </a:r>
            <a:r>
              <a:rPr lang="zh-CN" altLang="en-US" sz="1600" dirty="0" smtClean="0">
                <a:latin typeface="+mn-ea"/>
                <a:ea typeface="+mn-ea"/>
                <a:cs typeface="Times New Roman" pitchFamily="18" charset="0"/>
              </a:rPr>
              <a:t>法生长全局热场温度分布（左）、熔体流动（右上）与磁场分布（右下）</a:t>
            </a:r>
            <a:endParaRPr lang="zh-CN" altLang="en-US" sz="1600" dirty="0"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FEMAG/FZ</a:t>
            </a:r>
            <a:r>
              <a:rPr lang="zh-CN" altLang="en-US" dirty="0" smtClean="0"/>
              <a:t>软件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3682752" cy="4896544"/>
          </a:xfrm>
        </p:spPr>
        <p:txBody>
          <a:bodyPr/>
          <a:lstStyle/>
          <a:p>
            <a:pPr algn="just"/>
            <a:r>
              <a:rPr lang="zh-CN" altLang="en-US" dirty="0" smtClean="0"/>
              <a:t>本案例基于</a:t>
            </a:r>
            <a:r>
              <a:rPr lang="en-US" altLang="zh-CN" dirty="0" smtClean="0"/>
              <a:t>FEMAG</a:t>
            </a:r>
            <a:r>
              <a:rPr lang="zh-CN" altLang="en-US" dirty="0" smtClean="0"/>
              <a:t>软件专门的</a:t>
            </a:r>
            <a:r>
              <a:rPr lang="en-US" altLang="zh-CN" dirty="0" smtClean="0"/>
              <a:t>FEMAG/FZ</a:t>
            </a:r>
            <a:r>
              <a:rPr lang="zh-CN" altLang="en-US" dirty="0" smtClean="0"/>
              <a:t>模块模拟计算</a:t>
            </a:r>
            <a:r>
              <a:rPr lang="en-US" altLang="zh-CN" dirty="0" smtClean="0"/>
              <a:t>FZ</a:t>
            </a:r>
            <a:r>
              <a:rPr lang="zh-CN" altLang="en-US" dirty="0" smtClean="0"/>
              <a:t>法制备</a:t>
            </a:r>
            <a:r>
              <a:rPr lang="en-US" altLang="zh-CN" dirty="0" smtClean="0"/>
              <a:t>Si</a:t>
            </a:r>
            <a:r>
              <a:rPr lang="zh-CN" altLang="en-US" dirty="0" smtClean="0"/>
              <a:t>单晶工艺过程</a:t>
            </a:r>
            <a:endParaRPr lang="en-US" altLang="zh-CN" dirty="0" smtClean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dirty="0" smtClean="0"/>
          </a:p>
          <a:p>
            <a:pPr lvl="1" algn="just"/>
            <a:r>
              <a:rPr lang="en-US" altLang="zh-CN" dirty="0"/>
              <a:t>FEMAG</a:t>
            </a:r>
            <a:r>
              <a:rPr lang="zh-CN" altLang="en-US" dirty="0"/>
              <a:t>独有的专门用于区熔法（</a:t>
            </a:r>
            <a:r>
              <a:rPr lang="en-US" altLang="zh-CN" dirty="0"/>
              <a:t>FZ</a:t>
            </a:r>
            <a:r>
              <a:rPr lang="zh-CN" altLang="en-US" dirty="0"/>
              <a:t>）的模拟</a:t>
            </a:r>
            <a:r>
              <a:rPr lang="zh-CN" altLang="en-US" dirty="0" smtClean="0"/>
              <a:t>工具</a:t>
            </a:r>
            <a:endParaRPr lang="zh-CN" altLang="en-US" dirty="0"/>
          </a:p>
          <a:p>
            <a:pPr lvl="1" algn="just"/>
            <a:r>
              <a:rPr lang="zh-CN" altLang="en-US" dirty="0"/>
              <a:t>可模拟大功率器件、电力汽车、高铁等设备上用的超纯硅晶区熔生长</a:t>
            </a:r>
          </a:p>
          <a:p>
            <a:pPr algn="just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04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3" descr="中仿科技LOGO 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FEMAG</a:t>
            </a:r>
            <a:r>
              <a:rPr lang="zh-CN" altLang="en-US" dirty="0" smtClean="0"/>
              <a:t>总体框架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3970784" cy="4896544"/>
          </a:xfrm>
        </p:spPr>
        <p:txBody>
          <a:bodyPr/>
          <a:lstStyle/>
          <a:p>
            <a:r>
              <a:rPr lang="en-US" altLang="zh-CN" dirty="0" err="1" smtClean="0"/>
              <a:t>wxfemag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geotool</a:t>
            </a:r>
            <a:r>
              <a:rPr lang="en-US" altLang="zh-CN" dirty="0" smtClean="0"/>
              <a:t> </a:t>
            </a:r>
          </a:p>
          <a:p>
            <a:pPr lvl="2"/>
            <a:r>
              <a:rPr lang="en-US" altLang="zh-CN" dirty="0" err="1" smtClean="0"/>
              <a:t>furgeo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crygeo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feedgeo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inimesh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setmesh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wxcregeo</a:t>
            </a:r>
            <a:endParaRPr lang="en-US" altLang="zh-CN" dirty="0" smtClean="0"/>
          </a:p>
          <a:p>
            <a:r>
              <a:rPr lang="en-US" altLang="zh-CN" dirty="0" err="1" smtClean="0"/>
              <a:t>wxfemag</a:t>
            </a:r>
            <a:endParaRPr lang="en-US" altLang="zh-CN" dirty="0" smtClean="0"/>
          </a:p>
          <a:p>
            <a:pPr lvl="1"/>
            <a:r>
              <a:rPr lang="en-US" altLang="zh-CN" dirty="0" err="1"/>
              <a:t>algview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Postprocess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ParaView</a:t>
            </a:r>
            <a:endParaRPr lang="en-US" altLang="zh-CN" dirty="0" smtClean="0"/>
          </a:p>
          <a:p>
            <a:pPr lvl="2"/>
            <a:r>
              <a:rPr lang="en-US" altLang="zh-CN" dirty="0" err="1"/>
              <a:t>tecplot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右大括号 3"/>
          <p:cNvSpPr/>
          <p:nvPr/>
        </p:nvSpPr>
        <p:spPr>
          <a:xfrm>
            <a:off x="2483768" y="1916832"/>
            <a:ext cx="288032" cy="936104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843808" y="2204864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几何建模</a:t>
            </a:r>
            <a:endParaRPr lang="zh-CN" altLang="en-US" sz="1800" dirty="0"/>
          </a:p>
        </p:txBody>
      </p:sp>
      <p:sp>
        <p:nvSpPr>
          <p:cNvPr id="13" name="圆角矩形 12"/>
          <p:cNvSpPr/>
          <p:nvPr/>
        </p:nvSpPr>
        <p:spPr>
          <a:xfrm>
            <a:off x="2843808" y="2996952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网格剖分</a:t>
            </a:r>
            <a:endParaRPr lang="zh-CN" altLang="en-US" sz="1800" dirty="0"/>
          </a:p>
        </p:txBody>
      </p:sp>
      <p:sp>
        <p:nvSpPr>
          <p:cNvPr id="14" name="圆角矩形 13"/>
          <p:cNvSpPr/>
          <p:nvPr/>
        </p:nvSpPr>
        <p:spPr>
          <a:xfrm>
            <a:off x="2843808" y="3356992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物理模型</a:t>
            </a:r>
            <a:endParaRPr lang="zh-CN" altLang="en-US" sz="1800" dirty="0"/>
          </a:p>
        </p:txBody>
      </p:sp>
      <p:sp>
        <p:nvSpPr>
          <p:cNvPr id="15" name="圆角矩形 14"/>
          <p:cNvSpPr/>
          <p:nvPr/>
        </p:nvSpPr>
        <p:spPr>
          <a:xfrm>
            <a:off x="4644008" y="4149080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求解</a:t>
            </a:r>
            <a:endParaRPr lang="zh-CN" altLang="en-US" sz="1800" dirty="0"/>
          </a:p>
        </p:txBody>
      </p:sp>
      <p:sp>
        <p:nvSpPr>
          <p:cNvPr id="16" name="圆角矩形 15"/>
          <p:cNvSpPr/>
          <p:nvPr/>
        </p:nvSpPr>
        <p:spPr>
          <a:xfrm>
            <a:off x="4644008" y="4509120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/>
              <a:t>后处理</a:t>
            </a:r>
          </a:p>
        </p:txBody>
      </p:sp>
      <p:sp>
        <p:nvSpPr>
          <p:cNvPr id="17" name="右大括号 16"/>
          <p:cNvSpPr/>
          <p:nvPr/>
        </p:nvSpPr>
        <p:spPr>
          <a:xfrm>
            <a:off x="4211960" y="2348880"/>
            <a:ext cx="288032" cy="115212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4644008" y="2852936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/>
              <a:t>前处理</a:t>
            </a:r>
          </a:p>
        </p:txBody>
      </p:sp>
      <p:cxnSp>
        <p:nvCxnSpPr>
          <p:cNvPr id="7" name="直接箭头连接符 6"/>
          <p:cNvCxnSpPr>
            <a:stCxn id="18" idx="2"/>
            <a:endCxn id="15" idx="0"/>
          </p:cNvCxnSpPr>
          <p:nvPr/>
        </p:nvCxnSpPr>
        <p:spPr>
          <a:xfrm>
            <a:off x="5274816" y="3140968"/>
            <a:ext cx="0" cy="100811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11560" y="1275093"/>
            <a:ext cx="3888432" cy="325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lang="zh-CN" altLang="en-US" sz="2000" b="1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中</a:t>
            </a: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仿科技：</a:t>
            </a:r>
            <a:endParaRPr lang="en-US" altLang="zh-CN" sz="2000" b="1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3"/>
              </a:rPr>
              <a:t>http://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3"/>
              </a:rPr>
              <a:t>femag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3"/>
              </a:rPr>
              <a:t>.cntech.com.cn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 </a:t>
            </a: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4"/>
              </a:rPr>
              <a:t>http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4"/>
              </a:rPr>
              <a:t>://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4"/>
              </a:rPr>
              <a:t>www.femag.cn</a:t>
            </a:r>
            <a:endParaRPr lang="en-US" altLang="zh-CN" sz="2000" b="1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eaLnBrk="1" hangingPunct="1">
              <a:lnSpc>
                <a:spcPct val="114000"/>
              </a:lnSpc>
            </a:pP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市场活动：</a:t>
            </a:r>
            <a:endParaRPr lang="en-US" altLang="zh-CN" sz="2000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http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://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events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.cntech.com.cn</a:t>
            </a:r>
            <a:endParaRPr lang="en-US" altLang="zh-CN" sz="2000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eaLnBrk="1" hangingPunct="1">
              <a:lnSpc>
                <a:spcPct val="114000"/>
              </a:lnSpc>
            </a:pPr>
            <a:r>
              <a:rPr lang="zh-CN" altLang="en-US" sz="2000" b="1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中</a:t>
            </a: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仿社区：</a:t>
            </a:r>
            <a:endParaRPr lang="en-US" altLang="zh-CN" sz="2000" dirty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http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://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i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.cntech.com.cn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endParaRPr lang="en-US" altLang="zh-CN" sz="2000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eaLnBrk="1" hangingPunct="1">
              <a:lnSpc>
                <a:spcPct val="114000"/>
              </a:lnSpc>
            </a:pPr>
            <a:r>
              <a:rPr lang="en-US" altLang="zh-CN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FEMAG QQ</a:t>
            </a: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交流群：</a:t>
            </a:r>
            <a:endParaRPr lang="en-US" altLang="zh-CN" sz="2000" b="1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indent="457200" eaLnBrk="1" hangingPunct="1">
              <a:lnSpc>
                <a:spcPct val="114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250748997</a:t>
            </a:r>
            <a:endParaRPr lang="en-US" altLang="zh-CN" sz="20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4759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更多资源请关注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096" y="1412776"/>
            <a:ext cx="2880000" cy="288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60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nTech">
      <a:majorFont>
        <a:latin typeface="Times New Roman"/>
        <a:ea typeface="黑体"/>
        <a:cs typeface=""/>
      </a:majorFont>
      <a:minorFont>
        <a:latin typeface="Arial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8836</TotalTime>
  <Words>149</Words>
  <Application>Microsoft Office PowerPoint</Application>
  <PresentationFormat>全屏显示(4:3)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MS PGothic</vt:lpstr>
      <vt:lpstr>方正大黑简体</vt:lpstr>
      <vt:lpstr>仿宋</vt:lpstr>
      <vt:lpstr>黑体</vt:lpstr>
      <vt:lpstr>华文楷体</vt:lpstr>
      <vt:lpstr>宋体</vt:lpstr>
      <vt:lpstr>微软雅黑</vt:lpstr>
      <vt:lpstr>Arial</vt:lpstr>
      <vt:lpstr>Calibri</vt:lpstr>
      <vt:lpstr>Times New Roman</vt:lpstr>
      <vt:lpstr>Wingdings</vt:lpstr>
      <vt:lpstr>Presentation</vt:lpstr>
      <vt:lpstr>FEMAG 模拟FZ法制备Si单晶</vt:lpstr>
      <vt:lpstr>FEMAG/FZ软件</vt:lpstr>
      <vt:lpstr>FEMAG总体框架</vt:lpstr>
      <vt:lpstr>更多资源请关注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Zincer Wong</dc:creator>
  <cp:lastModifiedBy>Zincer Wong</cp:lastModifiedBy>
  <cp:revision>604</cp:revision>
  <dcterms:created xsi:type="dcterms:W3CDTF">2013-05-28T01:13:41Z</dcterms:created>
  <dcterms:modified xsi:type="dcterms:W3CDTF">2015-02-03T06:44:50Z</dcterms:modified>
</cp:coreProperties>
</file>