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3"/>
  </p:sldMasterIdLst>
  <p:notesMasterIdLst>
    <p:notesMasterId r:id="rId5"/>
  </p:notesMasterIdLst>
  <p:handoutMasterIdLst>
    <p:handoutMasterId r:id="rId29"/>
  </p:handoutMasterIdLst>
  <p:sldIdLst>
    <p:sldId id="794" r:id="rId4"/>
    <p:sldId id="583" r:id="rId6"/>
    <p:sldId id="1685" r:id="rId7"/>
    <p:sldId id="1603" r:id="rId8"/>
    <p:sldId id="1646" r:id="rId9"/>
    <p:sldId id="1647" r:id="rId10"/>
    <p:sldId id="1326" r:id="rId11"/>
    <p:sldId id="1323" r:id="rId12"/>
    <p:sldId id="1076" r:id="rId13"/>
    <p:sldId id="1078" r:id="rId14"/>
    <p:sldId id="1724" r:id="rId15"/>
    <p:sldId id="1711" r:id="rId16"/>
    <p:sldId id="645" r:id="rId17"/>
    <p:sldId id="1693" r:id="rId18"/>
    <p:sldId id="1694" r:id="rId19"/>
    <p:sldId id="1704" r:id="rId20"/>
    <p:sldId id="1705" r:id="rId21"/>
    <p:sldId id="1706" r:id="rId22"/>
    <p:sldId id="1707" r:id="rId23"/>
    <p:sldId id="1708" r:id="rId24"/>
    <p:sldId id="1710" r:id="rId25"/>
    <p:sldId id="1709" r:id="rId26"/>
    <p:sldId id="974" r:id="rId27"/>
    <p:sldId id="271" r:id="rId28"/>
  </p:sldIdLst>
  <p:sldSz cx="10080625" cy="6858000"/>
  <p:notesSz cx="10234295" cy="70993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clrMru>
    <a:srgbClr val="716DB7"/>
    <a:srgbClr val="25A2FF"/>
    <a:srgbClr val="23B9FF"/>
    <a:srgbClr val="3333CC"/>
    <a:srgbClr val="00A4F0"/>
    <a:srgbClr val="0094D2"/>
    <a:srgbClr val="0079B2"/>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2" autoAdjust="0"/>
    <p:restoredTop sz="94660" autoAdjust="0"/>
  </p:normalViewPr>
  <p:slideViewPr>
    <p:cSldViewPr>
      <p:cViewPr varScale="1">
        <p:scale>
          <a:sx n="108" d="100"/>
          <a:sy n="108" d="100"/>
        </p:scale>
        <p:origin x="1482" y="-90"/>
      </p:cViewPr>
      <p:guideLst>
        <p:guide orient="horz" pos="2390"/>
        <p:guide pos="3177"/>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handoutMaster" Target="handoutMasters/handoutMaster1.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6B92A7-9F73-435E-ACC8-B4305361DEAA}" type="doc">
      <dgm:prSet loTypeId="urn:microsoft.com/office/officeart/2005/8/layout/vList3" loCatId="picture" qsTypeId="urn:microsoft.com/office/officeart/2005/8/quickstyle/simple1" qsCatId="simple" csTypeId="urn:microsoft.com/office/officeart/2005/8/colors/colorful5" csCatId="colorful" phldr="1"/>
      <dgm:spPr/>
    </dgm:pt>
    <dgm:pt modelId="{5C6CC423-5143-4ED0-A663-4AAEDA7925F7}">
      <dgm:prSet phldrT="[文本]" custT="1"/>
      <dgm:spPr/>
      <dgm:t>
        <a:bodyPr/>
        <a:lstStyle/>
        <a:p>
          <a:r>
            <a:rPr lang="zh-CN" altLang="en-US" sz="2000" dirty="0" smtClean="0">
              <a:latin typeface="微软雅黑" panose="020B0503020204020204" pitchFamily="34" charset="-122"/>
              <a:ea typeface="微软雅黑" panose="020B0503020204020204" pitchFamily="34" charset="-122"/>
            </a:rPr>
            <a:t>强度</a:t>
          </a:r>
          <a:endParaRPr lang="zh-CN" altLang="en-US" sz="2000" dirty="0">
            <a:latin typeface="微软雅黑" panose="020B0503020204020204" pitchFamily="34" charset="-122"/>
            <a:ea typeface="微软雅黑" panose="020B0503020204020204" pitchFamily="34" charset="-122"/>
          </a:endParaRPr>
        </a:p>
      </dgm:t>
    </dgm:pt>
    <dgm:pt modelId="{723DC6B0-B32A-447C-8EA9-B2F032B94976}" type="parTrans" cxnId="{4158DA34-92EE-4721-9DCF-C45750389E82}">
      <dgm:prSet/>
      <dgm:spPr/>
      <dgm:t>
        <a:bodyPr/>
        <a:lstStyle/>
        <a:p>
          <a:endParaRPr lang="zh-CN" altLang="en-US" sz="2000"/>
        </a:p>
      </dgm:t>
    </dgm:pt>
    <dgm:pt modelId="{B521238E-719B-4ADF-A7FE-3D63ACF5ED8E}" type="sibTrans" cxnId="{4158DA34-92EE-4721-9DCF-C45750389E82}">
      <dgm:prSet/>
      <dgm:spPr/>
      <dgm:t>
        <a:bodyPr/>
        <a:lstStyle/>
        <a:p>
          <a:endParaRPr lang="zh-CN" altLang="en-US" sz="2000"/>
        </a:p>
      </dgm:t>
    </dgm:pt>
    <dgm:pt modelId="{2E1ACDF5-CD69-4B30-B83F-2211A92FF366}">
      <dgm:prSet phldrT="[文本]" custT="1"/>
      <dgm:spPr/>
      <dgm:t>
        <a:bodyPr/>
        <a:lstStyle/>
        <a:p>
          <a:r>
            <a:rPr lang="zh-CN" altLang="en-US" sz="2000" dirty="0" smtClean="0">
              <a:latin typeface="微软雅黑" panose="020B0503020204020204" pitchFamily="34" charset="-122"/>
              <a:ea typeface="微软雅黑" panose="020B0503020204020204" pitchFamily="34" charset="-122"/>
            </a:rPr>
            <a:t>渗流</a:t>
          </a:r>
          <a:endParaRPr lang="zh-CN" altLang="en-US" sz="2000" dirty="0">
            <a:latin typeface="微软雅黑" panose="020B0503020204020204" pitchFamily="34" charset="-122"/>
            <a:ea typeface="微软雅黑" panose="020B0503020204020204" pitchFamily="34" charset="-122"/>
          </a:endParaRPr>
        </a:p>
      </dgm:t>
    </dgm:pt>
    <dgm:pt modelId="{EB5513D2-7F28-4336-A988-F528780C8126}" type="parTrans" cxnId="{E4ECE3BF-A5E9-4484-8BD7-91C89279666D}">
      <dgm:prSet/>
      <dgm:spPr/>
      <dgm:t>
        <a:bodyPr/>
        <a:lstStyle/>
        <a:p>
          <a:endParaRPr lang="zh-CN" altLang="en-US" sz="2000"/>
        </a:p>
      </dgm:t>
    </dgm:pt>
    <dgm:pt modelId="{1F6D694A-97AD-4594-AD66-E1AF94E03A66}" type="sibTrans" cxnId="{E4ECE3BF-A5E9-4484-8BD7-91C89279666D}">
      <dgm:prSet/>
      <dgm:spPr/>
      <dgm:t>
        <a:bodyPr/>
        <a:lstStyle/>
        <a:p>
          <a:endParaRPr lang="zh-CN" altLang="en-US" sz="2000"/>
        </a:p>
      </dgm:t>
    </dgm:pt>
    <dgm:pt modelId="{825A1878-68DA-4B62-B092-20637231DF4D}">
      <dgm:prSet phldrT="[文本]" custT="1"/>
      <dgm:spPr/>
      <dgm:t>
        <a:bodyPr/>
        <a:lstStyle/>
        <a:p>
          <a:r>
            <a:rPr lang="zh-CN" altLang="en-US" sz="2000" dirty="0" smtClean="0">
              <a:latin typeface="微软雅黑" panose="020B0503020204020204" pitchFamily="34" charset="-122"/>
              <a:ea typeface="微软雅黑" panose="020B0503020204020204" pitchFamily="34" charset="-122"/>
            </a:rPr>
            <a:t>变形</a:t>
          </a:r>
          <a:endParaRPr lang="zh-CN" altLang="en-US" sz="2000" dirty="0">
            <a:latin typeface="微软雅黑" panose="020B0503020204020204" pitchFamily="34" charset="-122"/>
            <a:ea typeface="微软雅黑" panose="020B0503020204020204" pitchFamily="34" charset="-122"/>
          </a:endParaRPr>
        </a:p>
      </dgm:t>
    </dgm:pt>
    <dgm:pt modelId="{3B1A35C3-774B-4DF4-8C65-3109CEC212FF}" type="parTrans" cxnId="{8C4085C7-5719-4C1C-B531-674242F6F981}">
      <dgm:prSet/>
      <dgm:spPr/>
      <dgm:t>
        <a:bodyPr/>
        <a:lstStyle/>
        <a:p>
          <a:endParaRPr lang="zh-CN" altLang="en-US" sz="2000"/>
        </a:p>
      </dgm:t>
    </dgm:pt>
    <dgm:pt modelId="{08474910-0DF9-42A5-A3C2-2DC10F29D6A1}" type="sibTrans" cxnId="{8C4085C7-5719-4C1C-B531-674242F6F981}">
      <dgm:prSet/>
      <dgm:spPr/>
      <dgm:t>
        <a:bodyPr/>
        <a:lstStyle/>
        <a:p>
          <a:endParaRPr lang="zh-CN" altLang="en-US" sz="2000"/>
        </a:p>
      </dgm:t>
    </dgm:pt>
    <dgm:pt modelId="{CE4B1C8D-F714-4AB7-8DB5-D62F724E0CC6}" type="pres">
      <dgm:prSet presAssocID="{986B92A7-9F73-435E-ACC8-B4305361DEAA}" presName="linearFlow" presStyleCnt="0">
        <dgm:presLayoutVars>
          <dgm:dir/>
          <dgm:resizeHandles val="exact"/>
        </dgm:presLayoutVars>
      </dgm:prSet>
      <dgm:spPr/>
    </dgm:pt>
    <dgm:pt modelId="{2E0DFAE1-9CBE-4358-A218-57C739E339B4}" type="pres">
      <dgm:prSet presAssocID="{5C6CC423-5143-4ED0-A663-4AAEDA7925F7}" presName="composite" presStyleCnt="0"/>
      <dgm:spPr/>
    </dgm:pt>
    <dgm:pt modelId="{AA41EDD6-24E0-434F-9554-F751A7F470B1}" type="pres">
      <dgm:prSet presAssocID="{5C6CC423-5143-4ED0-A663-4AAEDA7925F7}" presName="imgShp" presStyleLbl="fgImgPlace1" presStyleIdx="0" presStyleCnt="3"/>
      <dgm:spPr/>
    </dgm:pt>
    <dgm:pt modelId="{ACA17A39-4C4A-48AF-A4C4-0C93139367D4}" type="pres">
      <dgm:prSet presAssocID="{5C6CC423-5143-4ED0-A663-4AAEDA7925F7}" presName="txShp" presStyleLbl="node1" presStyleIdx="0" presStyleCnt="3">
        <dgm:presLayoutVars>
          <dgm:bulletEnabled val="1"/>
        </dgm:presLayoutVars>
      </dgm:prSet>
      <dgm:spPr/>
      <dgm:t>
        <a:bodyPr/>
        <a:lstStyle/>
        <a:p>
          <a:endParaRPr lang="zh-CN" altLang="en-US"/>
        </a:p>
      </dgm:t>
    </dgm:pt>
    <dgm:pt modelId="{F726CCFF-B9D4-4780-8436-4919D169A4D1}" type="pres">
      <dgm:prSet presAssocID="{B521238E-719B-4ADF-A7FE-3D63ACF5ED8E}" presName="spacing" presStyleCnt="0"/>
      <dgm:spPr/>
    </dgm:pt>
    <dgm:pt modelId="{610AB7C3-CF3A-4D3D-8AA8-4ACF2EE156A9}" type="pres">
      <dgm:prSet presAssocID="{2E1ACDF5-CD69-4B30-B83F-2211A92FF366}" presName="composite" presStyleCnt="0"/>
      <dgm:spPr/>
    </dgm:pt>
    <dgm:pt modelId="{67819E05-39F9-4D05-BA9F-4A627DF43FC3}" type="pres">
      <dgm:prSet presAssocID="{2E1ACDF5-CD69-4B30-B83F-2211A92FF366}" presName="imgShp" presStyleLbl="fgImgPlace1" presStyleIdx="1" presStyleCnt="3"/>
      <dgm:spPr/>
    </dgm:pt>
    <dgm:pt modelId="{7CCF9EE1-B0AD-4E20-BE10-45A538175BBF}" type="pres">
      <dgm:prSet presAssocID="{2E1ACDF5-CD69-4B30-B83F-2211A92FF366}" presName="txShp" presStyleLbl="node1" presStyleIdx="1" presStyleCnt="3">
        <dgm:presLayoutVars>
          <dgm:bulletEnabled val="1"/>
        </dgm:presLayoutVars>
      </dgm:prSet>
      <dgm:spPr/>
      <dgm:t>
        <a:bodyPr/>
        <a:lstStyle/>
        <a:p>
          <a:endParaRPr lang="zh-CN" altLang="en-US"/>
        </a:p>
      </dgm:t>
    </dgm:pt>
    <dgm:pt modelId="{73712B13-8A18-42BB-B66F-7C6C2310490B}" type="pres">
      <dgm:prSet presAssocID="{1F6D694A-97AD-4594-AD66-E1AF94E03A66}" presName="spacing" presStyleCnt="0"/>
      <dgm:spPr/>
    </dgm:pt>
    <dgm:pt modelId="{650E821A-8F18-4E7E-A4C2-5F30409E511B}" type="pres">
      <dgm:prSet presAssocID="{825A1878-68DA-4B62-B092-20637231DF4D}" presName="composite" presStyleCnt="0"/>
      <dgm:spPr/>
    </dgm:pt>
    <dgm:pt modelId="{2D6B2B16-19EB-45BC-ABDD-CB9B161C7050}" type="pres">
      <dgm:prSet presAssocID="{825A1878-68DA-4B62-B092-20637231DF4D}" presName="imgShp" presStyleLbl="fgImgPlace1" presStyleIdx="2" presStyleCnt="3"/>
      <dgm:spPr/>
    </dgm:pt>
    <dgm:pt modelId="{DD70F270-71ED-4ADE-9214-992387B1DFB9}" type="pres">
      <dgm:prSet presAssocID="{825A1878-68DA-4B62-B092-20637231DF4D}" presName="txShp" presStyleLbl="node1" presStyleIdx="2" presStyleCnt="3">
        <dgm:presLayoutVars>
          <dgm:bulletEnabled val="1"/>
        </dgm:presLayoutVars>
      </dgm:prSet>
      <dgm:spPr/>
      <dgm:t>
        <a:bodyPr/>
        <a:lstStyle/>
        <a:p>
          <a:endParaRPr lang="zh-CN" altLang="en-US"/>
        </a:p>
      </dgm:t>
    </dgm:pt>
  </dgm:ptLst>
  <dgm:cxnLst>
    <dgm:cxn modelId="{E4ECE3BF-A5E9-4484-8BD7-91C89279666D}" srcId="{986B92A7-9F73-435E-ACC8-B4305361DEAA}" destId="{2E1ACDF5-CD69-4B30-B83F-2211A92FF366}" srcOrd="1" destOrd="0" parTransId="{EB5513D2-7F28-4336-A988-F528780C8126}" sibTransId="{1F6D694A-97AD-4594-AD66-E1AF94E03A66}"/>
    <dgm:cxn modelId="{4EFB07D5-6CEB-47A5-8D95-77DF1E920955}" type="presOf" srcId="{5C6CC423-5143-4ED0-A663-4AAEDA7925F7}" destId="{ACA17A39-4C4A-48AF-A4C4-0C93139367D4}" srcOrd="0" destOrd="0" presId="urn:microsoft.com/office/officeart/2005/8/layout/vList3"/>
    <dgm:cxn modelId="{FA69919E-0AF6-4323-BB6D-B6C19F6A2602}" type="presOf" srcId="{986B92A7-9F73-435E-ACC8-B4305361DEAA}" destId="{CE4B1C8D-F714-4AB7-8DB5-D62F724E0CC6}" srcOrd="0" destOrd="0" presId="urn:microsoft.com/office/officeart/2005/8/layout/vList3"/>
    <dgm:cxn modelId="{1D15D869-6C10-4F06-A2A6-FDC6A27BDADC}" type="presOf" srcId="{2E1ACDF5-CD69-4B30-B83F-2211A92FF366}" destId="{7CCF9EE1-B0AD-4E20-BE10-45A538175BBF}" srcOrd="0" destOrd="0" presId="urn:microsoft.com/office/officeart/2005/8/layout/vList3"/>
    <dgm:cxn modelId="{355DEDFC-F06C-4DC1-A3A3-38D23E8F0ECD}" type="presOf" srcId="{825A1878-68DA-4B62-B092-20637231DF4D}" destId="{DD70F270-71ED-4ADE-9214-992387B1DFB9}" srcOrd="0" destOrd="0" presId="urn:microsoft.com/office/officeart/2005/8/layout/vList3"/>
    <dgm:cxn modelId="{8C4085C7-5719-4C1C-B531-674242F6F981}" srcId="{986B92A7-9F73-435E-ACC8-B4305361DEAA}" destId="{825A1878-68DA-4B62-B092-20637231DF4D}" srcOrd="2" destOrd="0" parTransId="{3B1A35C3-774B-4DF4-8C65-3109CEC212FF}" sibTransId="{08474910-0DF9-42A5-A3C2-2DC10F29D6A1}"/>
    <dgm:cxn modelId="{4158DA34-92EE-4721-9DCF-C45750389E82}" srcId="{986B92A7-9F73-435E-ACC8-B4305361DEAA}" destId="{5C6CC423-5143-4ED0-A663-4AAEDA7925F7}" srcOrd="0" destOrd="0" parTransId="{723DC6B0-B32A-447C-8EA9-B2F032B94976}" sibTransId="{B521238E-719B-4ADF-A7FE-3D63ACF5ED8E}"/>
    <dgm:cxn modelId="{42340C8C-599C-4903-B7F1-B78AA6FD25E0}" type="presParOf" srcId="{CE4B1C8D-F714-4AB7-8DB5-D62F724E0CC6}" destId="{2E0DFAE1-9CBE-4358-A218-57C739E339B4}" srcOrd="0" destOrd="0" presId="urn:microsoft.com/office/officeart/2005/8/layout/vList3"/>
    <dgm:cxn modelId="{C7B6C124-5DE5-48D9-9BD7-A5BBD979A98B}" type="presParOf" srcId="{2E0DFAE1-9CBE-4358-A218-57C739E339B4}" destId="{AA41EDD6-24E0-434F-9554-F751A7F470B1}" srcOrd="0" destOrd="0" presId="urn:microsoft.com/office/officeart/2005/8/layout/vList3"/>
    <dgm:cxn modelId="{F9AD4AA6-DCBE-4C79-9AB8-B83FD3FD0730}" type="presParOf" srcId="{2E0DFAE1-9CBE-4358-A218-57C739E339B4}" destId="{ACA17A39-4C4A-48AF-A4C4-0C93139367D4}" srcOrd="1" destOrd="0" presId="urn:microsoft.com/office/officeart/2005/8/layout/vList3"/>
    <dgm:cxn modelId="{4B7AB0F5-D0C2-422B-AEB5-DF758E5AAD66}" type="presParOf" srcId="{CE4B1C8D-F714-4AB7-8DB5-D62F724E0CC6}" destId="{F726CCFF-B9D4-4780-8436-4919D169A4D1}" srcOrd="1" destOrd="0" presId="urn:microsoft.com/office/officeart/2005/8/layout/vList3"/>
    <dgm:cxn modelId="{4F8AFD85-0CBF-4814-BB6E-2234CA06458C}" type="presParOf" srcId="{CE4B1C8D-F714-4AB7-8DB5-D62F724E0CC6}" destId="{610AB7C3-CF3A-4D3D-8AA8-4ACF2EE156A9}" srcOrd="2" destOrd="0" presId="urn:microsoft.com/office/officeart/2005/8/layout/vList3"/>
    <dgm:cxn modelId="{AD3292E9-6800-462A-B717-925269BDD5C8}" type="presParOf" srcId="{610AB7C3-CF3A-4D3D-8AA8-4ACF2EE156A9}" destId="{67819E05-39F9-4D05-BA9F-4A627DF43FC3}" srcOrd="0" destOrd="0" presId="urn:microsoft.com/office/officeart/2005/8/layout/vList3"/>
    <dgm:cxn modelId="{9C168930-4136-4EC3-AA6D-12CE2FEEDC41}" type="presParOf" srcId="{610AB7C3-CF3A-4D3D-8AA8-4ACF2EE156A9}" destId="{7CCF9EE1-B0AD-4E20-BE10-45A538175BBF}" srcOrd="1" destOrd="0" presId="urn:microsoft.com/office/officeart/2005/8/layout/vList3"/>
    <dgm:cxn modelId="{43DB3325-DBCB-4D78-81EE-CC6A9DE69400}" type="presParOf" srcId="{CE4B1C8D-F714-4AB7-8DB5-D62F724E0CC6}" destId="{73712B13-8A18-42BB-B66F-7C6C2310490B}" srcOrd="3" destOrd="0" presId="urn:microsoft.com/office/officeart/2005/8/layout/vList3"/>
    <dgm:cxn modelId="{5D1A6A47-7688-4BAE-AB74-DBDC45874773}" type="presParOf" srcId="{CE4B1C8D-F714-4AB7-8DB5-D62F724E0CC6}" destId="{650E821A-8F18-4E7E-A4C2-5F30409E511B}" srcOrd="4" destOrd="0" presId="urn:microsoft.com/office/officeart/2005/8/layout/vList3"/>
    <dgm:cxn modelId="{84A4B176-4533-4B9E-A283-EA120C7D957F}" type="presParOf" srcId="{650E821A-8F18-4E7E-A4C2-5F30409E511B}" destId="{2D6B2B16-19EB-45BC-ABDD-CB9B161C7050}" srcOrd="0" destOrd="0" presId="urn:microsoft.com/office/officeart/2005/8/layout/vList3"/>
    <dgm:cxn modelId="{05779CA2-E92A-493F-BC56-6B81702AFC82}" type="presParOf" srcId="{650E821A-8F18-4E7E-A4C2-5F30409E511B}" destId="{DD70F270-71ED-4ADE-9214-992387B1DFB9}"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0" name=""/>
      <dsp:cNvGrpSpPr/>
    </dsp:nvGrpSpPr>
    <dsp:grpSpPr>
      <a:xfrm>
        <a:off x="0" y="0"/>
        <a:ext cx="3143672" cy="3284505"/>
        <a:chOff x="0" y="0"/>
        <a:chExt cx="0" cy="0"/>
      </a:xfrm>
    </dsp:grpSpPr>
    <dsp:sp>
      <dsp:nvSpPr>
        <dsp:cNvPr id="1" name="五边形 0"/>
        <dsp:cNvSpPr/>
      </dsp:nvSpPr>
      <dsp:spPr>
        <a:xfrm rot="10800000">
          <a:off x="754623" y="1594"/>
          <a:ext cx="2090541" cy="912232"/>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2269" tIns="76200" rIns="142240" bIns="76200" numCol="1" spcCol="1270" anchor="ctr" anchorCtr="0">
          <a:noAutofit/>
        </a:bodyPr>
        <a:lstStyle/>
        <a:p>
          <a:pPr lvl="0" algn="ctr" defTabSz="889000">
            <a:lnSpc>
              <a:spcPct val="90000"/>
            </a:lnSpc>
            <a:spcBef>
              <a:spcPct val="0"/>
            </a:spcBef>
            <a:spcAft>
              <a:spcPct val="35000"/>
            </a:spcAft>
          </a:pPr>
          <a:r>
            <a:rPr lang="zh-CN" altLang="en-US" sz="2000" kern="1200" dirty="0" smtClean="0">
              <a:latin typeface="微软雅黑" pitchFamily="34" charset="-122"/>
              <a:ea typeface="微软雅黑" pitchFamily="34" charset="-122"/>
            </a:rPr>
            <a:t>强度</a:t>
          </a:r>
          <a:endParaRPr lang="zh-CN" altLang="en-US" sz="2000" kern="1200" dirty="0">
            <a:latin typeface="微软雅黑" pitchFamily="34" charset="-122"/>
            <a:ea typeface="微软雅黑" pitchFamily="34" charset="-122"/>
          </a:endParaRPr>
        </a:p>
      </dsp:txBody>
      <dsp:txXfrm rot="10800000">
        <a:off x="982681" y="1594"/>
        <a:ext cx="1862483" cy="912232"/>
      </dsp:txXfrm>
    </dsp:sp>
    <dsp:sp>
      <dsp:nvSpPr>
        <dsp:cNvPr id="2" name="椭圆 1"/>
        <dsp:cNvSpPr/>
      </dsp:nvSpPr>
      <dsp:spPr>
        <a:xfrm>
          <a:off x="298506" y="1594"/>
          <a:ext cx="912232" cy="912232"/>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dsp:nvSpPr>
        <dsp:cNvPr id="3" name="五边形 2"/>
        <dsp:cNvSpPr/>
      </dsp:nvSpPr>
      <dsp:spPr>
        <a:xfrm rot="10800000">
          <a:off x="754623" y="1186136"/>
          <a:ext cx="2090541" cy="912232"/>
        </a:xfrm>
        <a:prstGeom prst="homePlate">
          <a:avLst/>
        </a:prstGeom>
        <a:solidFill>
          <a:schemeClr val="accent5">
            <a:hueOff val="-6501959"/>
            <a:satOff val="4409"/>
            <a:lumOff val="-153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2269" tIns="76200" rIns="142240" bIns="76200" numCol="1" spcCol="1270" anchor="ctr" anchorCtr="0">
          <a:noAutofit/>
        </a:bodyPr>
        <a:lstStyle/>
        <a:p>
          <a:pPr lvl="0" algn="ctr" defTabSz="889000">
            <a:lnSpc>
              <a:spcPct val="90000"/>
            </a:lnSpc>
            <a:spcBef>
              <a:spcPct val="0"/>
            </a:spcBef>
            <a:spcAft>
              <a:spcPct val="35000"/>
            </a:spcAft>
          </a:pPr>
          <a:r>
            <a:rPr lang="zh-CN" altLang="en-US" sz="2000" kern="1200" dirty="0" smtClean="0">
              <a:latin typeface="微软雅黑" pitchFamily="34" charset="-122"/>
              <a:ea typeface="微软雅黑" pitchFamily="34" charset="-122"/>
            </a:rPr>
            <a:t>渗流</a:t>
          </a:r>
          <a:endParaRPr lang="zh-CN" altLang="en-US" sz="2000" kern="1200" dirty="0">
            <a:latin typeface="微软雅黑" pitchFamily="34" charset="-122"/>
            <a:ea typeface="微软雅黑" pitchFamily="34" charset="-122"/>
          </a:endParaRPr>
        </a:p>
      </dsp:txBody>
      <dsp:txXfrm rot="10800000">
        <a:off x="982681" y="1186136"/>
        <a:ext cx="1862483" cy="912232"/>
      </dsp:txXfrm>
    </dsp:sp>
    <dsp:sp>
      <dsp:nvSpPr>
        <dsp:cNvPr id="4" name="椭圆 3"/>
        <dsp:cNvSpPr/>
      </dsp:nvSpPr>
      <dsp:spPr>
        <a:xfrm>
          <a:off x="298506" y="1186136"/>
          <a:ext cx="912232" cy="912232"/>
        </a:xfrm>
        <a:prstGeom prst="ellipse">
          <a:avLst/>
        </a:prstGeom>
        <a:solidFill>
          <a:schemeClr val="accent5">
            <a:tint val="50000"/>
            <a:hueOff val="-6559295"/>
            <a:satOff val="-2405"/>
            <a:lumOff val="-46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dsp:nvSpPr>
        <dsp:cNvPr id="5" name="五边形 4"/>
        <dsp:cNvSpPr/>
      </dsp:nvSpPr>
      <dsp:spPr>
        <a:xfrm rot="10800000">
          <a:off x="754623" y="2370677"/>
          <a:ext cx="2090541" cy="912232"/>
        </a:xfrm>
        <a:prstGeom prst="homePlate">
          <a:avLst/>
        </a:prstGeom>
        <a:solidFill>
          <a:schemeClr val="accent5">
            <a:hueOff val="-13003919"/>
            <a:satOff val="8819"/>
            <a:lumOff val="-307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2269" tIns="76200" rIns="142240" bIns="76200" numCol="1" spcCol="1270" anchor="ctr" anchorCtr="0">
          <a:noAutofit/>
        </a:bodyPr>
        <a:lstStyle/>
        <a:p>
          <a:pPr lvl="0" algn="ctr" defTabSz="889000">
            <a:lnSpc>
              <a:spcPct val="90000"/>
            </a:lnSpc>
            <a:spcBef>
              <a:spcPct val="0"/>
            </a:spcBef>
            <a:spcAft>
              <a:spcPct val="35000"/>
            </a:spcAft>
          </a:pPr>
          <a:r>
            <a:rPr lang="zh-CN" altLang="en-US" sz="2000" kern="1200" dirty="0" smtClean="0">
              <a:latin typeface="微软雅黑" pitchFamily="34" charset="-122"/>
              <a:ea typeface="微软雅黑" pitchFamily="34" charset="-122"/>
            </a:rPr>
            <a:t>变形</a:t>
          </a:r>
          <a:endParaRPr lang="zh-CN" altLang="en-US" sz="2000" kern="1200" dirty="0">
            <a:latin typeface="微软雅黑" pitchFamily="34" charset="-122"/>
            <a:ea typeface="微软雅黑" pitchFamily="34" charset="-122"/>
          </a:endParaRPr>
        </a:p>
      </dsp:txBody>
      <dsp:txXfrm rot="10800000">
        <a:off x="982681" y="2370677"/>
        <a:ext cx="1862483" cy="912232"/>
      </dsp:txXfrm>
    </dsp:sp>
    <dsp:sp>
      <dsp:nvSpPr>
        <dsp:cNvPr id="6" name="椭圆 5"/>
        <dsp:cNvSpPr/>
      </dsp:nvSpPr>
      <dsp:spPr>
        <a:xfrm>
          <a:off x="298506" y="2370677"/>
          <a:ext cx="912232" cy="912232"/>
        </a:xfrm>
        <a:prstGeom prst="ellipse">
          <a:avLst/>
        </a:prstGeom>
        <a:solidFill>
          <a:schemeClr val="accent5">
            <a:tint val="50000"/>
            <a:hueOff val="-13118589"/>
            <a:satOff val="-4811"/>
            <a:lumOff val="-93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5475" cy="355600"/>
          </a:xfrm>
          <a:prstGeom prst="rect">
            <a:avLst/>
          </a:prstGeom>
        </p:spPr>
        <p:txBody>
          <a:bodyPr vert="horz" lIns="91440" tIns="45720" rIns="91440" bIns="45720" rtlCol="0"/>
          <a:lstStyle>
            <a:lvl1pPr algn="l" eaLnBrk="1" hangingPunct="1">
              <a:buFont typeface="Arial" pitchFamily="34" charset="0"/>
              <a:buNone/>
              <a:defRPr sz="935" noProof="1"/>
            </a:lvl1pPr>
          </a:lstStyle>
          <a:p>
            <a:pPr>
              <a:defRPr/>
            </a:pPr>
            <a:endParaRPr lang="zh-CN" altLang="en-US"/>
          </a:p>
        </p:txBody>
      </p:sp>
      <p:sp>
        <p:nvSpPr>
          <p:cNvPr id="3" name="日期占位符 2"/>
          <p:cNvSpPr>
            <a:spLocks noGrp="1"/>
          </p:cNvSpPr>
          <p:nvPr>
            <p:ph type="dt" sz="quarter" idx="1"/>
          </p:nvPr>
        </p:nvSpPr>
        <p:spPr>
          <a:xfrm>
            <a:off x="5797550" y="0"/>
            <a:ext cx="4435475" cy="355600"/>
          </a:xfrm>
          <a:prstGeom prst="rect">
            <a:avLst/>
          </a:prstGeom>
        </p:spPr>
        <p:txBody>
          <a:bodyPr vert="horz" lIns="91440" tIns="45720" rIns="91440" bIns="45720" rtlCol="0"/>
          <a:lstStyle>
            <a:lvl1pPr algn="r" eaLnBrk="1" hangingPunct="1">
              <a:buFont typeface="Arial" pitchFamily="34" charset="0"/>
              <a:buNone/>
              <a:defRPr sz="935" noProof="1"/>
            </a:lvl1pPr>
          </a:lstStyle>
          <a:p>
            <a:pPr>
              <a:defRPr/>
            </a:pPr>
            <a:endParaRPr lang="zh-CN" altLang="en-US"/>
          </a:p>
        </p:txBody>
      </p:sp>
      <p:sp>
        <p:nvSpPr>
          <p:cNvPr id="4" name="页脚占位符 3"/>
          <p:cNvSpPr>
            <a:spLocks noGrp="1"/>
          </p:cNvSpPr>
          <p:nvPr>
            <p:ph type="ftr" sz="quarter" idx="2"/>
          </p:nvPr>
        </p:nvSpPr>
        <p:spPr>
          <a:xfrm>
            <a:off x="0" y="6743700"/>
            <a:ext cx="4435475" cy="355600"/>
          </a:xfrm>
          <a:prstGeom prst="rect">
            <a:avLst/>
          </a:prstGeom>
        </p:spPr>
        <p:txBody>
          <a:bodyPr vert="horz" lIns="91440" tIns="45720" rIns="91440" bIns="45720" rtlCol="0" anchor="b"/>
          <a:lstStyle>
            <a:lvl1pPr algn="l" eaLnBrk="1" hangingPunct="1">
              <a:buFont typeface="Arial" pitchFamily="34" charset="0"/>
              <a:buNone/>
              <a:defRPr sz="935" noProof="1"/>
            </a:lvl1pPr>
          </a:lstStyle>
          <a:p>
            <a:pPr>
              <a:defRPr/>
            </a:pPr>
            <a:endParaRPr lang="zh-CN" altLang="en-US"/>
          </a:p>
        </p:txBody>
      </p:sp>
      <p:sp>
        <p:nvSpPr>
          <p:cNvPr id="5" name="灯片编号占位符 4"/>
          <p:cNvSpPr>
            <a:spLocks noGrp="1"/>
          </p:cNvSpPr>
          <p:nvPr>
            <p:ph type="sldNum" sz="quarter" idx="3"/>
          </p:nvPr>
        </p:nvSpPr>
        <p:spPr>
          <a:xfrm>
            <a:off x="5797550" y="6743700"/>
            <a:ext cx="4435475" cy="355600"/>
          </a:xfrm>
          <a:prstGeom prst="rect">
            <a:avLst/>
          </a:prstGeom>
        </p:spPr>
        <p:txBody>
          <a:bodyPr vert="horz" lIns="91440" tIns="45720" rIns="91440" bIns="45720" rtlCol="0" anchor="b"/>
          <a:lstStyle>
            <a:lvl1pPr algn="r" eaLnBrk="1" hangingPunct="1">
              <a:buFont typeface="Arial" pitchFamily="34" charset="0"/>
              <a:buNone/>
              <a:defRPr sz="935" noProof="1">
                <a:latin typeface="Arial" charset="44"/>
                <a:ea typeface="宋体" charset="-122"/>
                <a:cs typeface="+mn-ea"/>
              </a:defRPr>
            </a:lvl1pPr>
          </a:lstStyle>
          <a:p>
            <a:pPr>
              <a:defRPr/>
            </a:pPr>
            <a:fld id="{4A8C692C-9A2E-4F76-9ABB-21E7AE0C2716}" type="slidenum">
              <a:rPr lang="zh-CN" altLang="en-US"/>
            </a:fld>
            <a:endParaRPr lang="zh-CN" altLang="en-US">
              <a:latin typeface="Arial" pitchFamily="34" charset="0"/>
              <a:ea typeface="宋体" pitchFamily="2" charset="-122"/>
              <a:cs typeface="+mn-cs"/>
            </a:endParaRPr>
          </a:p>
        </p:txBody>
      </p:sp>
    </p:spTree>
  </p:cSld>
  <p:clrMap bg1="lt1" tx1="dk1" bg2="lt2" tx2="dk2" accent1="accent1" accent2="accent2" accent3="accent3" accent4="accent4" accent5="accent5" accent6="accent6" hlink="hlink" folHlink="folHlink"/>
  <p:hf sldNum="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p:cNvSpPr>
          <p:nvPr>
            <p:ph type="hdr" sz="quarter"/>
          </p:nvPr>
        </p:nvSpPr>
        <p:spPr>
          <a:xfrm>
            <a:off x="0" y="0"/>
            <a:ext cx="4429125" cy="352425"/>
          </a:xfrm>
          <a:prstGeom prst="rect">
            <a:avLst/>
          </a:prstGeom>
          <a:noFill/>
          <a:ln w="9525">
            <a:noFill/>
            <a:miter/>
          </a:ln>
        </p:spPr>
        <p:txBody>
          <a:bodyPr/>
          <a:lstStyle>
            <a:lvl1pPr eaLnBrk="1" hangingPunct="1">
              <a:buFont typeface="Arial" pitchFamily="34" charset="0"/>
              <a:buNone/>
              <a:defRPr sz="1200" noProof="1"/>
            </a:lvl1pPr>
          </a:lstStyle>
          <a:p>
            <a:pPr>
              <a:defRPr/>
            </a:pPr>
            <a:endParaRPr lang="zh-CN" altLang="en-US"/>
          </a:p>
        </p:txBody>
      </p:sp>
      <p:sp>
        <p:nvSpPr>
          <p:cNvPr id="3075" name="日期占位符 2"/>
          <p:cNvSpPr>
            <a:spLocks noGrp="1"/>
          </p:cNvSpPr>
          <p:nvPr>
            <p:ph type="dt" idx="1"/>
          </p:nvPr>
        </p:nvSpPr>
        <p:spPr>
          <a:xfrm>
            <a:off x="5795963" y="0"/>
            <a:ext cx="4433887" cy="352425"/>
          </a:xfrm>
          <a:prstGeom prst="rect">
            <a:avLst/>
          </a:prstGeom>
          <a:noFill/>
          <a:ln w="9525">
            <a:noFill/>
            <a:miter/>
          </a:ln>
        </p:spPr>
        <p:txBody>
          <a:bodyPr/>
          <a:lstStyle>
            <a:lvl1pPr algn="r" eaLnBrk="1" hangingPunct="1">
              <a:buFont typeface="Arial" pitchFamily="34" charset="0"/>
              <a:buNone/>
              <a:defRPr sz="1200" noProof="1"/>
            </a:lvl1pPr>
          </a:lstStyle>
          <a:p>
            <a:pPr>
              <a:defRPr/>
            </a:pPr>
            <a:endParaRPr lang="zh-CN" altLang="en-US"/>
          </a:p>
        </p:txBody>
      </p:sp>
      <p:sp>
        <p:nvSpPr>
          <p:cNvPr id="4100" name="幻灯片图像占位符 3"/>
          <p:cNvSpPr>
            <a:spLocks noGrp="1" noRot="1" noChangeAspect="1" noChangeArrowheads="1"/>
          </p:cNvSpPr>
          <p:nvPr>
            <p:ph type="sldImg" idx="4294967295"/>
          </p:nvPr>
        </p:nvSpPr>
        <p:spPr bwMode="auto">
          <a:xfrm>
            <a:off x="3157538" y="531813"/>
            <a:ext cx="3910012" cy="265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备注占位符 4"/>
          <p:cNvSpPr>
            <a:spLocks noGrp="1" noRot="1" noChangeAspect="1" noChangeArrowheads="1"/>
          </p:cNvSpPr>
          <p:nvPr/>
        </p:nvSpPr>
        <p:spPr bwMode="auto">
          <a:xfrm>
            <a:off x="1016000" y="3371850"/>
            <a:ext cx="8191500"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30000"/>
              </a:spcBef>
              <a:defRPr/>
            </a:pPr>
            <a:r>
              <a:rPr lang="zh-CN" altLang="en-US" sz="1200" smtClean="0"/>
              <a:t>单击此处编辑母版文本样式</a:t>
            </a:r>
            <a:endParaRPr lang="zh-CN" altLang="en-US" sz="1200" smtClean="0"/>
          </a:p>
          <a:p>
            <a:pPr>
              <a:spcBef>
                <a:spcPct val="30000"/>
              </a:spcBef>
              <a:defRPr/>
            </a:pPr>
            <a:r>
              <a:rPr lang="zh-CN" altLang="en-US" sz="1200" smtClean="0"/>
              <a:t>第二级</a:t>
            </a:r>
            <a:endParaRPr lang="zh-CN" altLang="en-US" sz="1200" smtClean="0"/>
          </a:p>
          <a:p>
            <a:pPr>
              <a:spcBef>
                <a:spcPct val="30000"/>
              </a:spcBef>
              <a:defRPr/>
            </a:pPr>
            <a:r>
              <a:rPr lang="zh-CN" altLang="en-US" sz="1200" smtClean="0"/>
              <a:t>第三级</a:t>
            </a:r>
            <a:endParaRPr lang="zh-CN" altLang="en-US" sz="1200" smtClean="0"/>
          </a:p>
          <a:p>
            <a:pPr>
              <a:spcBef>
                <a:spcPct val="30000"/>
              </a:spcBef>
              <a:defRPr/>
            </a:pPr>
            <a:r>
              <a:rPr lang="zh-CN" altLang="en-US" sz="1200" smtClean="0"/>
              <a:t>第四级</a:t>
            </a:r>
            <a:endParaRPr lang="zh-CN" altLang="en-US" sz="1200" smtClean="0"/>
          </a:p>
          <a:p>
            <a:pPr>
              <a:spcBef>
                <a:spcPct val="30000"/>
              </a:spcBef>
              <a:defRPr/>
            </a:pPr>
            <a:r>
              <a:rPr lang="zh-CN" altLang="en-US" sz="1200" smtClean="0"/>
              <a:t>第五级</a:t>
            </a:r>
            <a:endParaRPr lang="zh-CN" altLang="en-US" sz="1200" smtClean="0"/>
          </a:p>
        </p:txBody>
      </p:sp>
      <p:sp>
        <p:nvSpPr>
          <p:cNvPr id="3078" name="页脚占位符 5"/>
          <p:cNvSpPr>
            <a:spLocks noGrp="1"/>
          </p:cNvSpPr>
          <p:nvPr>
            <p:ph type="ftr" sz="quarter" idx="4"/>
          </p:nvPr>
        </p:nvSpPr>
        <p:spPr>
          <a:xfrm>
            <a:off x="0" y="6742113"/>
            <a:ext cx="4429125" cy="352425"/>
          </a:xfrm>
          <a:prstGeom prst="rect">
            <a:avLst/>
          </a:prstGeom>
          <a:noFill/>
          <a:ln w="9525">
            <a:noFill/>
            <a:miter/>
          </a:ln>
        </p:spPr>
        <p:txBody>
          <a:bodyPr anchor="b"/>
          <a:lstStyle>
            <a:lvl1pPr eaLnBrk="1" hangingPunct="1">
              <a:buFont typeface="Arial" pitchFamily="34" charset="0"/>
              <a:buNone/>
              <a:defRPr sz="1200" noProof="1"/>
            </a:lvl1pPr>
          </a:lstStyle>
          <a:p>
            <a:pPr>
              <a:defRPr/>
            </a:pPr>
            <a:endParaRPr lang="zh-CN" altLang="en-US"/>
          </a:p>
        </p:txBody>
      </p:sp>
      <p:sp>
        <p:nvSpPr>
          <p:cNvPr id="3079" name="灯片编号占位符 6"/>
          <p:cNvSpPr>
            <a:spLocks noGrp="1"/>
          </p:cNvSpPr>
          <p:nvPr>
            <p:ph type="sldNum" sz="quarter" idx="5"/>
          </p:nvPr>
        </p:nvSpPr>
        <p:spPr>
          <a:xfrm>
            <a:off x="5795963" y="6742113"/>
            <a:ext cx="4433887" cy="352425"/>
          </a:xfrm>
          <a:prstGeom prst="rect">
            <a:avLst/>
          </a:prstGeom>
          <a:noFill/>
          <a:ln w="9525">
            <a:noFill/>
            <a:miter/>
          </a:ln>
        </p:spPr>
        <p:txBody>
          <a:bodyPr anchor="b"/>
          <a:lstStyle>
            <a:lvl1pPr algn="r" eaLnBrk="1" hangingPunct="1">
              <a:buFont typeface="Arial" pitchFamily="34" charset="0"/>
              <a:buNone/>
              <a:defRPr noProof="1">
                <a:latin typeface="Arial" charset="44"/>
                <a:ea typeface="宋体" charset="-122"/>
                <a:cs typeface="+mn-ea"/>
              </a:defRPr>
            </a:lvl1pPr>
          </a:lstStyle>
          <a:p>
            <a:pPr>
              <a:defRPr/>
            </a:pPr>
            <a:fld id="{B8E56FBE-B05B-405D-B25A-5053881E18C4}" type="slidenum">
              <a:rPr lang="zh-CN" altLang="en-US"/>
            </a:fld>
            <a:endParaRPr lang="zh-CN" altLang="en-US" sz="1200">
              <a:latin typeface="Arial" pitchFamily="34" charset="0"/>
              <a:ea typeface="宋体" pitchFamily="2" charset="-122"/>
              <a:cs typeface="+mn-cs"/>
            </a:endParaRPr>
          </a:p>
        </p:txBody>
      </p:sp>
    </p:spTree>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lvl="1"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lvl="2"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lvl="3"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lvl="4"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lvl="5" indent="0" algn="l" defTabSz="0" eaLnBrk="0" fontAlgn="base" latinLnBrk="0" hangingPunct="0">
      <a:spcBef>
        <a:spcPct val="30000"/>
      </a:spcBef>
      <a:spcAft>
        <a:spcPct val="0"/>
      </a:spcAft>
      <a:buNone/>
      <a:defRPr sz="1200" b="0" i="0" u="none" kern="1200" baseline="0">
        <a:solidFill>
          <a:schemeClr val="tx1"/>
        </a:solidFill>
        <a:latin typeface="+mn-lt"/>
        <a:ea typeface="+mn-ea"/>
        <a:cs typeface="+mn-cs"/>
      </a:defRPr>
    </a:lvl6pPr>
    <a:lvl7pPr marL="2743200" lvl="6" indent="0" algn="l" defTabSz="0" eaLnBrk="0" fontAlgn="base" latinLnBrk="0" hangingPunct="0">
      <a:spcBef>
        <a:spcPct val="30000"/>
      </a:spcBef>
      <a:spcAft>
        <a:spcPct val="0"/>
      </a:spcAft>
      <a:buNone/>
      <a:defRPr sz="1200" b="0" i="0" u="none" kern="1200" baseline="0">
        <a:solidFill>
          <a:schemeClr val="tx1"/>
        </a:solidFill>
        <a:latin typeface="+mn-lt"/>
        <a:ea typeface="+mn-ea"/>
        <a:cs typeface="+mn-cs"/>
      </a:defRPr>
    </a:lvl7pPr>
    <a:lvl8pPr marL="3200400" lvl="7" indent="0" algn="l" defTabSz="0" eaLnBrk="0" fontAlgn="base" latinLnBrk="0" hangingPunct="0">
      <a:spcBef>
        <a:spcPct val="30000"/>
      </a:spcBef>
      <a:spcAft>
        <a:spcPct val="0"/>
      </a:spcAft>
      <a:buNone/>
      <a:defRPr sz="1200" b="0" i="0" u="none" kern="1200" baseline="0">
        <a:solidFill>
          <a:schemeClr val="tx1"/>
        </a:solidFill>
        <a:latin typeface="+mn-lt"/>
        <a:ea typeface="+mn-ea"/>
        <a:cs typeface="+mn-cs"/>
      </a:defRPr>
    </a:lvl8pPr>
    <a:lvl9pPr marL="3657600" lvl="8" indent="0" algn="l" defTabSz="0" eaLnBrk="0" fontAlgn="base" latinLnBrk="0" hangingPunct="0">
      <a:spcBef>
        <a:spcPct val="30000"/>
      </a:spcBef>
      <a:spcAft>
        <a:spcPct val="0"/>
      </a:spcAft>
      <a:buNone/>
      <a:defRPr sz="1200" b="0" i="0" u="none" kern="1200" baseline="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rrowheads="1" noTextEdit="1"/>
          </p:cNvSpPr>
          <p:nvPr>
            <p:ph type="sldImg" idx="4294967295"/>
          </p:nvPr>
        </p:nvSpPr>
        <p:spPr/>
      </p:sp>
      <p:sp>
        <p:nvSpPr>
          <p:cNvPr id="6146"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p>
        </p:txBody>
      </p:sp>
      <p:sp>
        <p:nvSpPr>
          <p:cNvPr id="6147"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rrowheads="1" noTextEdit="1"/>
          </p:cNvSpPr>
          <p:nvPr>
            <p:ph type="sldImg" idx="4294967295"/>
          </p:nvPr>
        </p:nvSpPr>
        <p:spPr/>
      </p:sp>
      <p:sp>
        <p:nvSpPr>
          <p:cNvPr id="43010"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43011"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rrowheads="1" noTextEdit="1"/>
          </p:cNvSpPr>
          <p:nvPr>
            <p:ph type="sldImg" idx="4294967295"/>
          </p:nvPr>
        </p:nvSpPr>
        <p:spPr/>
      </p:sp>
      <p:sp>
        <p:nvSpPr>
          <p:cNvPr id="45058"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45059"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rrowheads="1" noTextEdit="1"/>
          </p:cNvSpPr>
          <p:nvPr>
            <p:ph type="sldImg" idx="4294967295"/>
          </p:nvPr>
        </p:nvSpPr>
        <p:spPr/>
      </p:sp>
      <p:sp>
        <p:nvSpPr>
          <p:cNvPr id="62466"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62467"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rrowheads="1" noTextEdit="1"/>
          </p:cNvSpPr>
          <p:nvPr>
            <p:ph type="sldImg" idx="4294967295"/>
          </p:nvPr>
        </p:nvSpPr>
        <p:spPr/>
      </p:sp>
      <p:sp>
        <p:nvSpPr>
          <p:cNvPr id="65538"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65539"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rrowheads="1" noTextEdit="1"/>
          </p:cNvSpPr>
          <p:nvPr>
            <p:ph type="sldImg" idx="4294967295"/>
          </p:nvPr>
        </p:nvSpPr>
        <p:spPr/>
      </p:sp>
      <p:sp>
        <p:nvSpPr>
          <p:cNvPr id="68610"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68611"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rrowheads="1" noTextEdit="1"/>
          </p:cNvSpPr>
          <p:nvPr>
            <p:ph type="sldImg" idx="4294967295"/>
          </p:nvPr>
        </p:nvSpPr>
        <p:spPr/>
      </p:sp>
      <p:sp>
        <p:nvSpPr>
          <p:cNvPr id="71682"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71683"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幻灯片图像占位符 1"/>
          <p:cNvSpPr>
            <a:spLocks noGrp="1" noRot="1" noChangeArrowheads="1" noTextEdit="1"/>
          </p:cNvSpPr>
          <p:nvPr>
            <p:ph type="sldImg" idx="4294967295"/>
          </p:nvPr>
        </p:nvSpPr>
        <p:spPr/>
      </p:sp>
      <p:sp>
        <p:nvSpPr>
          <p:cNvPr id="73730"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73731"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rrowheads="1" noTextEdit="1"/>
          </p:cNvSpPr>
          <p:nvPr>
            <p:ph type="sldImg" idx="4294967295"/>
          </p:nvPr>
        </p:nvSpPr>
        <p:spPr/>
      </p:sp>
      <p:sp>
        <p:nvSpPr>
          <p:cNvPr id="8194"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8195"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rrowheads="1" noTextEdit="1"/>
          </p:cNvSpPr>
          <p:nvPr>
            <p:ph type="sldImg" idx="4294967295"/>
          </p:nvPr>
        </p:nvSpPr>
        <p:spPr/>
      </p:sp>
      <p:sp>
        <p:nvSpPr>
          <p:cNvPr id="12290"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12291"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rrowheads="1" noTextEdit="1"/>
          </p:cNvSpPr>
          <p:nvPr>
            <p:ph type="sldImg" idx="4294967295"/>
          </p:nvPr>
        </p:nvSpPr>
        <p:spPr/>
      </p:sp>
      <p:sp>
        <p:nvSpPr>
          <p:cNvPr id="19458"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19459"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rrowheads="1" noTextEdit="1"/>
          </p:cNvSpPr>
          <p:nvPr>
            <p:ph type="sldImg" idx="4294967295"/>
          </p:nvPr>
        </p:nvSpPr>
        <p:spPr/>
      </p:sp>
      <p:sp>
        <p:nvSpPr>
          <p:cNvPr id="26626"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26627"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rrowheads="1" noTextEdit="1"/>
          </p:cNvSpPr>
          <p:nvPr>
            <p:ph type="sldImg" idx="4294967295"/>
          </p:nvPr>
        </p:nvSpPr>
        <p:spPr/>
      </p:sp>
      <p:sp>
        <p:nvSpPr>
          <p:cNvPr id="32770"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32771"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rrowheads="1" noTextEdit="1"/>
          </p:cNvSpPr>
          <p:nvPr>
            <p:ph type="sldImg" idx="4294967295"/>
          </p:nvPr>
        </p:nvSpPr>
        <p:spPr/>
      </p:sp>
      <p:sp>
        <p:nvSpPr>
          <p:cNvPr id="34818"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34819"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rrowheads="1" noTextEdit="1"/>
          </p:cNvSpPr>
          <p:nvPr>
            <p:ph type="sldImg" idx="4294967295"/>
          </p:nvPr>
        </p:nvSpPr>
        <p:spPr/>
      </p:sp>
      <p:sp>
        <p:nvSpPr>
          <p:cNvPr id="36866"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36867"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rrowheads="1" noTextEdit="1"/>
          </p:cNvSpPr>
          <p:nvPr>
            <p:ph type="sldImg" idx="4294967295"/>
          </p:nvPr>
        </p:nvSpPr>
        <p:spPr/>
      </p:sp>
      <p:sp>
        <p:nvSpPr>
          <p:cNvPr id="38914" name="日期占位符 3"/>
          <p:cNvSpPr>
            <a:spLocks noGrp="1" noChangeArrowheads="1"/>
          </p:cNvSpPr>
          <p:nvPr>
            <p:ph type="dt" sz="quarter" idx="1"/>
          </p:nvPr>
        </p:nvSpPr>
        <p:spPr bwMode="auto">
          <a:solidFill>
            <a:srgbClr val="FFFFFF"/>
          </a:solidFill>
          <a:ln>
            <a:solidFill>
              <a:srgbClr val="000000"/>
            </a:solidFill>
            <a:miter lim="800000"/>
          </a:ln>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
        <p:nvSpPr>
          <p:cNvPr id="38915" name="页眉占位符 4"/>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buFont typeface="Arial" pitchFamily="34" charset="0"/>
              <a:buChar char="•"/>
            </a:pPr>
            <a:endParaRPr lang="zh-CN" altLang="en-US"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60080" y="1122363"/>
            <a:ext cx="7560469" cy="2387600"/>
          </a:xfrm>
        </p:spPr>
        <p:txBody>
          <a:bodyPr anchor="b"/>
          <a:lstStyle>
            <a:lvl1pPr algn="ctr">
              <a:defRPr sz="496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260080" y="3602038"/>
            <a:ext cx="7560469" cy="1655762"/>
          </a:xfrm>
        </p:spPr>
        <p:txBody>
          <a:bodyPr/>
          <a:lstStyle>
            <a:lvl1pPr marL="0" indent="0" algn="ctr">
              <a:buNone/>
              <a:defRPr sz="1985"/>
            </a:lvl1pPr>
            <a:lvl2pPr marL="377825" indent="0" algn="ctr">
              <a:buNone/>
              <a:defRPr sz="1655"/>
            </a:lvl2pPr>
            <a:lvl3pPr marL="756285" indent="0" algn="ctr">
              <a:buNone/>
              <a:defRPr sz="1490"/>
            </a:lvl3pPr>
            <a:lvl4pPr marL="1134110" indent="0" algn="ctr">
              <a:buNone/>
              <a:defRPr sz="1325"/>
            </a:lvl4pPr>
            <a:lvl5pPr marL="1511935" indent="0" algn="ctr">
              <a:buNone/>
              <a:defRPr sz="1325"/>
            </a:lvl5pPr>
            <a:lvl6pPr marL="1890395" indent="0" algn="ctr">
              <a:buNone/>
              <a:defRPr sz="1325"/>
            </a:lvl6pPr>
            <a:lvl7pPr marL="2268220" indent="0" algn="ctr">
              <a:buNone/>
              <a:defRPr sz="1325"/>
            </a:lvl7pPr>
            <a:lvl8pPr marL="2646045" indent="0" algn="ctr">
              <a:buNone/>
              <a:defRPr sz="1325"/>
            </a:lvl8pPr>
            <a:lvl9pPr marL="3024505" indent="0" algn="ctr">
              <a:buNone/>
              <a:defRPr sz="1325"/>
            </a:lvl9pPr>
          </a:lstStyle>
          <a:p>
            <a:r>
              <a:rPr lang="zh-CN" altLang="en-US" noProof="1" smtClean="0"/>
              <a:t>单击此处编辑母版副标题样式</a:t>
            </a:r>
            <a:endParaRPr lang="zh-CN" altLang="en-US"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08056" y="274642"/>
            <a:ext cx="2267744"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504825" y="274642"/>
            <a:ext cx="6671768"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60080" y="1122363"/>
            <a:ext cx="7560469" cy="2387600"/>
          </a:xfrm>
        </p:spPr>
        <p:txBody>
          <a:bodyPr anchor="b"/>
          <a:lstStyle>
            <a:lvl1pPr algn="ctr">
              <a:defRPr sz="496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260080" y="3602038"/>
            <a:ext cx="7560469" cy="1655762"/>
          </a:xfrm>
        </p:spPr>
        <p:txBody>
          <a:bodyPr/>
          <a:lstStyle>
            <a:lvl1pPr marL="0" indent="0" algn="ctr">
              <a:buNone/>
              <a:defRPr sz="1985"/>
            </a:lvl1pPr>
            <a:lvl2pPr marL="377825" indent="0" algn="ctr">
              <a:buNone/>
              <a:defRPr sz="1655"/>
            </a:lvl2pPr>
            <a:lvl3pPr marL="756285" indent="0" algn="ctr">
              <a:buNone/>
              <a:defRPr sz="1490"/>
            </a:lvl3pPr>
            <a:lvl4pPr marL="1134110" indent="0" algn="ctr">
              <a:buNone/>
              <a:defRPr sz="1325"/>
            </a:lvl4pPr>
            <a:lvl5pPr marL="1511935" indent="0" algn="ctr">
              <a:buNone/>
              <a:defRPr sz="1325"/>
            </a:lvl5pPr>
            <a:lvl6pPr marL="1890395" indent="0" algn="ctr">
              <a:buNone/>
              <a:defRPr sz="1325"/>
            </a:lvl6pPr>
            <a:lvl7pPr marL="2268220" indent="0" algn="ctr">
              <a:buNone/>
              <a:defRPr sz="1325"/>
            </a:lvl7pPr>
            <a:lvl8pPr marL="2646045" indent="0" algn="ctr">
              <a:buNone/>
              <a:defRPr sz="1325"/>
            </a:lvl8pPr>
            <a:lvl9pPr marL="3024505" indent="0" algn="ctr">
              <a:buNone/>
              <a:defRPr sz="1325"/>
            </a:lvl9pPr>
          </a:lstStyle>
          <a:p>
            <a:r>
              <a:rPr lang="zh-CN" altLang="en-US" noProof="1" smtClean="0"/>
              <a:t>单击此处编辑母版副标题样式</a:t>
            </a:r>
            <a:endParaRPr lang="zh-CN" altLang="en-US" noProof="1"/>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87794" y="1709742"/>
            <a:ext cx="8694539" cy="2852737"/>
          </a:xfrm>
        </p:spPr>
        <p:txBody>
          <a:bodyPr anchor="b"/>
          <a:lstStyle>
            <a:lvl1pPr>
              <a:defRPr sz="496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87794" y="4589467"/>
            <a:ext cx="8694539" cy="1500187"/>
          </a:xfrm>
        </p:spPr>
        <p:txBody>
          <a:bodyPr/>
          <a:lstStyle>
            <a:lvl1pPr marL="0" indent="0">
              <a:buNone/>
              <a:defRPr sz="1985">
                <a:solidFill>
                  <a:schemeClr val="tx1">
                    <a:tint val="75000"/>
                  </a:schemeClr>
                </a:solidFill>
              </a:defRPr>
            </a:lvl1pPr>
            <a:lvl2pPr marL="377825" indent="0">
              <a:buNone/>
              <a:defRPr sz="1655">
                <a:solidFill>
                  <a:schemeClr val="tx1">
                    <a:tint val="75000"/>
                  </a:schemeClr>
                </a:solidFill>
              </a:defRPr>
            </a:lvl2pPr>
            <a:lvl3pPr marL="756285"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90395" indent="0">
              <a:buNone/>
              <a:defRPr sz="1325">
                <a:solidFill>
                  <a:schemeClr val="tx1">
                    <a:tint val="75000"/>
                  </a:schemeClr>
                </a:solidFill>
              </a:defRPr>
            </a:lvl6pPr>
            <a:lvl7pPr marL="2268220" indent="0">
              <a:buNone/>
              <a:defRPr sz="1325">
                <a:solidFill>
                  <a:schemeClr val="tx1">
                    <a:tint val="75000"/>
                  </a:schemeClr>
                </a:solidFill>
              </a:defRPr>
            </a:lvl7pPr>
            <a:lvl8pPr marL="2646045" indent="0">
              <a:buNone/>
              <a:defRPr sz="1325">
                <a:solidFill>
                  <a:schemeClr val="tx1">
                    <a:tint val="75000"/>
                  </a:schemeClr>
                </a:solidFill>
              </a:defRPr>
            </a:lvl8pPr>
            <a:lvl9pPr marL="3024505" indent="0">
              <a:buNone/>
              <a:defRPr sz="1325">
                <a:solidFill>
                  <a:schemeClr val="tx1">
                    <a:tint val="75000"/>
                  </a:schemeClr>
                </a:solidFill>
              </a:defRPr>
            </a:lvl9pPr>
          </a:lstStyle>
          <a:p>
            <a:pPr lvl="0"/>
            <a:r>
              <a:rPr lang="zh-CN" altLang="en-US" noProof="1" smtClean="0"/>
              <a:t>单击此处编辑母版文本样式</a:t>
            </a:r>
            <a:endParaRPr lang="zh-CN" altLang="en-US" noProof="1" smtClean="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504825" y="1600204"/>
            <a:ext cx="4444778"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5131022" y="1600204"/>
            <a:ext cx="4444778"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94358" y="365129"/>
            <a:ext cx="8694539"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94356" y="1681163"/>
            <a:ext cx="4264576" cy="823912"/>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94356" y="2505075"/>
            <a:ext cx="4264576" cy="368458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5103316" y="1681163"/>
            <a:ext cx="4285579" cy="823912"/>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5103316" y="2505075"/>
            <a:ext cx="4285579" cy="368458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94356" y="457200"/>
            <a:ext cx="3251264" cy="1600200"/>
          </a:xfrm>
        </p:spPr>
        <p:txBody>
          <a:bodyPr anchor="b"/>
          <a:lstStyle>
            <a:lvl1pPr>
              <a:defRPr sz="2645"/>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285579" y="987429"/>
            <a:ext cx="5103316" cy="4873625"/>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94356" y="2057400"/>
            <a:ext cx="3251264" cy="3811588"/>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zh-CN" altLang="en-US" noProof="1" smtClean="0"/>
              <a:t>单击此处编辑母版文本样式</a:t>
            </a:r>
            <a:endParaRPr lang="zh-CN" altLang="en-US" noProof="1"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94356" y="457200"/>
            <a:ext cx="3251264" cy="1600200"/>
          </a:xfrm>
        </p:spPr>
        <p:txBody>
          <a:bodyPr anchor="b"/>
          <a:lstStyle>
            <a:lvl1pPr>
              <a:defRPr sz="2645"/>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4285579" y="987429"/>
            <a:ext cx="5103316" cy="4873625"/>
          </a:xfrm>
        </p:spPr>
        <p:txBody>
          <a:bodyPr/>
          <a:lstStyle>
            <a:lvl1pPr marL="0" indent="0">
              <a:buNone/>
              <a:defRPr sz="2645"/>
            </a:lvl1pPr>
            <a:lvl2pPr marL="377825" indent="0">
              <a:buNone/>
              <a:defRPr sz="2315"/>
            </a:lvl2pPr>
            <a:lvl3pPr marL="756285" indent="0">
              <a:buNone/>
              <a:defRPr sz="1985"/>
            </a:lvl3pPr>
            <a:lvl4pPr marL="1134110" indent="0">
              <a:buNone/>
              <a:defRPr sz="1655"/>
            </a:lvl4pPr>
            <a:lvl5pPr marL="1511935" indent="0">
              <a:buNone/>
              <a:defRPr sz="1655"/>
            </a:lvl5pPr>
            <a:lvl6pPr marL="1890395" indent="0">
              <a:buNone/>
              <a:defRPr sz="1655"/>
            </a:lvl6pPr>
            <a:lvl7pPr marL="2268220" indent="0">
              <a:buNone/>
              <a:defRPr sz="1655"/>
            </a:lvl7pPr>
            <a:lvl8pPr marL="2646045" indent="0">
              <a:buNone/>
              <a:defRPr sz="1655"/>
            </a:lvl8pPr>
            <a:lvl9pPr marL="3024505" indent="0">
              <a:buNone/>
              <a:defRPr sz="1655"/>
            </a:lvl9pPr>
          </a:lstStyle>
          <a:p>
            <a:pPr lvl="0"/>
            <a:endParaRPr lang="zh-CN" altLang="en-US" noProof="1"/>
          </a:p>
        </p:txBody>
      </p:sp>
      <p:sp>
        <p:nvSpPr>
          <p:cNvPr id="4" name="文本占位符 3"/>
          <p:cNvSpPr>
            <a:spLocks noGrp="1"/>
          </p:cNvSpPr>
          <p:nvPr>
            <p:ph type="body" sz="half" idx="2"/>
          </p:nvPr>
        </p:nvSpPr>
        <p:spPr>
          <a:xfrm>
            <a:off x="694356" y="2057400"/>
            <a:ext cx="3251264" cy="3811588"/>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zh-CN" altLang="en-US" noProof="1" smtClean="0"/>
              <a:t>单击此处编辑母版文本样式</a:t>
            </a:r>
            <a:endParaRPr lang="zh-CN" altLang="en-US" noProof="1" smtClean="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08056" y="274642"/>
            <a:ext cx="2267744"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504825" y="274642"/>
            <a:ext cx="6671768"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SmartArt 占位符 2"/>
          <p:cNvSpPr>
            <a:spLocks noGrp="1"/>
          </p:cNvSpPr>
          <p:nvPr>
            <p:ph type="pic" idx="1"/>
          </p:nvPr>
        </p:nvSpPr>
        <p:spPr/>
        <p:txBody>
          <a:bodyPr/>
          <a:lstStyle/>
          <a:p>
            <a:pPr lvl="0"/>
            <a:endParaRPr lang="zh-CN" altLang="en-US"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87794" y="1709742"/>
            <a:ext cx="8694539" cy="2852737"/>
          </a:xfrm>
        </p:spPr>
        <p:txBody>
          <a:bodyPr anchor="b"/>
          <a:lstStyle>
            <a:lvl1pPr>
              <a:defRPr sz="496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87794" y="4589467"/>
            <a:ext cx="8694539" cy="1500187"/>
          </a:xfrm>
        </p:spPr>
        <p:txBody>
          <a:bodyPr/>
          <a:lstStyle>
            <a:lvl1pPr marL="0" indent="0">
              <a:buNone/>
              <a:defRPr sz="1985">
                <a:solidFill>
                  <a:schemeClr val="tx1">
                    <a:tint val="75000"/>
                  </a:schemeClr>
                </a:solidFill>
              </a:defRPr>
            </a:lvl1pPr>
            <a:lvl2pPr marL="377825" indent="0">
              <a:buNone/>
              <a:defRPr sz="1655">
                <a:solidFill>
                  <a:schemeClr val="tx1">
                    <a:tint val="75000"/>
                  </a:schemeClr>
                </a:solidFill>
              </a:defRPr>
            </a:lvl2pPr>
            <a:lvl3pPr marL="756285"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90395" indent="0">
              <a:buNone/>
              <a:defRPr sz="1325">
                <a:solidFill>
                  <a:schemeClr val="tx1">
                    <a:tint val="75000"/>
                  </a:schemeClr>
                </a:solidFill>
              </a:defRPr>
            </a:lvl6pPr>
            <a:lvl7pPr marL="2268220" indent="0">
              <a:buNone/>
              <a:defRPr sz="1325">
                <a:solidFill>
                  <a:schemeClr val="tx1">
                    <a:tint val="75000"/>
                  </a:schemeClr>
                </a:solidFill>
              </a:defRPr>
            </a:lvl7pPr>
            <a:lvl8pPr marL="2646045" indent="0">
              <a:buNone/>
              <a:defRPr sz="1325">
                <a:solidFill>
                  <a:schemeClr val="tx1">
                    <a:tint val="75000"/>
                  </a:schemeClr>
                </a:solidFill>
              </a:defRPr>
            </a:lvl8pPr>
            <a:lvl9pPr marL="3024505" indent="0">
              <a:buNone/>
              <a:defRPr sz="1325">
                <a:solidFill>
                  <a:schemeClr val="tx1">
                    <a:tint val="75000"/>
                  </a:schemeClr>
                </a:solidFill>
              </a:defRPr>
            </a:lvl9pPr>
          </a:lstStyle>
          <a:p>
            <a:pPr lvl="0"/>
            <a:r>
              <a:rPr lang="zh-CN" altLang="en-US" noProof="1" smtClean="0"/>
              <a:t>单击此处编辑母版文本样式</a:t>
            </a:r>
            <a:endParaRPr lang="zh-CN" altLang="en-US" noProof="1"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504825" y="1600204"/>
            <a:ext cx="4444778"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5131022" y="1600204"/>
            <a:ext cx="4444778"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94358" y="365129"/>
            <a:ext cx="8694539"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94356" y="1681163"/>
            <a:ext cx="4264576" cy="823912"/>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94356" y="2505075"/>
            <a:ext cx="4264576" cy="368458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5103316" y="1681163"/>
            <a:ext cx="4285579" cy="823912"/>
          </a:xfrm>
        </p:spPr>
        <p:txBody>
          <a:bodyPr anchor="b"/>
          <a:lstStyle>
            <a:lvl1pPr marL="0" indent="0">
              <a:buNone/>
              <a:defRPr sz="1985" b="1"/>
            </a:lvl1pPr>
            <a:lvl2pPr marL="377825" indent="0">
              <a:buNone/>
              <a:defRPr sz="1655" b="1"/>
            </a:lvl2pPr>
            <a:lvl3pPr marL="756285" indent="0">
              <a:buNone/>
              <a:defRPr sz="1490" b="1"/>
            </a:lvl3pPr>
            <a:lvl4pPr marL="1134110" indent="0">
              <a:buNone/>
              <a:defRPr sz="1325" b="1"/>
            </a:lvl4pPr>
            <a:lvl5pPr marL="1511935" indent="0">
              <a:buNone/>
              <a:defRPr sz="1325" b="1"/>
            </a:lvl5pPr>
            <a:lvl6pPr marL="1890395" indent="0">
              <a:buNone/>
              <a:defRPr sz="1325" b="1"/>
            </a:lvl6pPr>
            <a:lvl7pPr marL="2268220" indent="0">
              <a:buNone/>
              <a:defRPr sz="1325" b="1"/>
            </a:lvl7pPr>
            <a:lvl8pPr marL="2646045" indent="0">
              <a:buNone/>
              <a:defRPr sz="1325" b="1"/>
            </a:lvl8pPr>
            <a:lvl9pPr marL="3024505" indent="0">
              <a:buNone/>
              <a:defRPr sz="1325"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5103316" y="2505075"/>
            <a:ext cx="4285579" cy="368458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94356" y="457200"/>
            <a:ext cx="3251264" cy="1600200"/>
          </a:xfrm>
        </p:spPr>
        <p:txBody>
          <a:bodyPr anchor="b"/>
          <a:lstStyle>
            <a:lvl1pPr>
              <a:defRPr sz="2645"/>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285579" y="987429"/>
            <a:ext cx="5103316" cy="4873625"/>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94356" y="2057400"/>
            <a:ext cx="3251264" cy="3811588"/>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zh-CN" altLang="en-US" noProof="1" smtClean="0"/>
              <a:t>单击此处编辑母版文本样式</a:t>
            </a:r>
            <a:endParaRPr lang="zh-CN" altLang="en-US" noProof="1"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94356" y="457200"/>
            <a:ext cx="3251264" cy="1600200"/>
          </a:xfrm>
        </p:spPr>
        <p:txBody>
          <a:bodyPr anchor="b"/>
          <a:lstStyle>
            <a:lvl1pPr>
              <a:defRPr sz="2645"/>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4285579" y="987429"/>
            <a:ext cx="5103316" cy="4873625"/>
          </a:xfrm>
        </p:spPr>
        <p:txBody>
          <a:bodyPr/>
          <a:lstStyle>
            <a:lvl1pPr marL="0" indent="0">
              <a:buNone/>
              <a:defRPr sz="2645"/>
            </a:lvl1pPr>
            <a:lvl2pPr marL="377825" indent="0">
              <a:buNone/>
              <a:defRPr sz="2315"/>
            </a:lvl2pPr>
            <a:lvl3pPr marL="756285" indent="0">
              <a:buNone/>
              <a:defRPr sz="1985"/>
            </a:lvl3pPr>
            <a:lvl4pPr marL="1134110" indent="0">
              <a:buNone/>
              <a:defRPr sz="1655"/>
            </a:lvl4pPr>
            <a:lvl5pPr marL="1511935" indent="0">
              <a:buNone/>
              <a:defRPr sz="1655"/>
            </a:lvl5pPr>
            <a:lvl6pPr marL="1890395" indent="0">
              <a:buNone/>
              <a:defRPr sz="1655"/>
            </a:lvl6pPr>
            <a:lvl7pPr marL="2268220" indent="0">
              <a:buNone/>
              <a:defRPr sz="1655"/>
            </a:lvl7pPr>
            <a:lvl8pPr marL="2646045" indent="0">
              <a:buNone/>
              <a:defRPr sz="1655"/>
            </a:lvl8pPr>
            <a:lvl9pPr marL="3024505" indent="0">
              <a:buNone/>
              <a:defRPr sz="1655"/>
            </a:lvl9pPr>
          </a:lstStyle>
          <a:p>
            <a:pPr lvl="0"/>
            <a:endParaRPr lang="zh-CN" altLang="en-US" noProof="1"/>
          </a:p>
        </p:txBody>
      </p:sp>
      <p:sp>
        <p:nvSpPr>
          <p:cNvPr id="4" name="文本占位符 3"/>
          <p:cNvSpPr>
            <a:spLocks noGrp="1"/>
          </p:cNvSpPr>
          <p:nvPr>
            <p:ph type="body" sz="half" idx="2"/>
          </p:nvPr>
        </p:nvSpPr>
        <p:spPr>
          <a:xfrm>
            <a:off x="694356" y="2057400"/>
            <a:ext cx="3251264" cy="3811588"/>
          </a:xfrm>
        </p:spPr>
        <p:txBody>
          <a:bodyPr/>
          <a:lstStyle>
            <a:lvl1pPr marL="0" indent="0">
              <a:buNone/>
              <a:defRPr sz="1325"/>
            </a:lvl1pPr>
            <a:lvl2pPr marL="377825" indent="0">
              <a:buNone/>
              <a:defRPr sz="1160"/>
            </a:lvl2pPr>
            <a:lvl3pPr marL="756285" indent="0">
              <a:buNone/>
              <a:defRPr sz="990"/>
            </a:lvl3pPr>
            <a:lvl4pPr marL="1134110" indent="0">
              <a:buNone/>
              <a:defRPr sz="825"/>
            </a:lvl4pPr>
            <a:lvl5pPr marL="1511935" indent="0">
              <a:buNone/>
              <a:defRPr sz="825"/>
            </a:lvl5pPr>
            <a:lvl6pPr marL="1890395" indent="0">
              <a:buNone/>
              <a:defRPr sz="825"/>
            </a:lvl6pPr>
            <a:lvl7pPr marL="2268220" indent="0">
              <a:buNone/>
              <a:defRPr sz="825"/>
            </a:lvl7pPr>
            <a:lvl8pPr marL="2646045" indent="0">
              <a:buNone/>
              <a:defRPr sz="825"/>
            </a:lvl8pPr>
            <a:lvl9pPr marL="3024505" indent="0">
              <a:buNone/>
              <a:defRPr sz="825"/>
            </a:lvl9pPr>
          </a:lstStyle>
          <a:p>
            <a:pPr lvl="0"/>
            <a:r>
              <a:rPr lang="zh-CN" altLang="en-US" noProof="1" smtClean="0"/>
              <a:t>单击此处编辑母版文本样式</a:t>
            </a:r>
            <a:endParaRPr lang="zh-CN" altLang="en-US" noProof="1"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4.png"/><Relationship Id="rId14" Type="http://schemas.openxmlformats.org/officeDocument/2006/relationships/image" Target="../media/image3.png"/><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4.png"/><Relationship Id="rId13" Type="http://schemas.openxmlformats.org/officeDocument/2006/relationships/image" Target="../media/image1.png"/><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TextBox 6"/>
          <p:cNvSpPr txBox="1">
            <a:spLocks noChangeArrowheads="1"/>
          </p:cNvSpPr>
          <p:nvPr/>
        </p:nvSpPr>
        <p:spPr bwMode="auto">
          <a:xfrm>
            <a:off x="6362700" y="6334125"/>
            <a:ext cx="1792288"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defRPr/>
            </a:pPr>
            <a:r>
              <a:rPr lang="zh-CN" altLang="en-US" sz="1400" smtClean="0">
                <a:solidFill>
                  <a:schemeClr val="bg1"/>
                </a:solidFill>
                <a:latin typeface="微软雅黑" pitchFamily="34" charset="-122"/>
                <a:ea typeface="微软雅黑" pitchFamily="34" charset="-122"/>
              </a:rPr>
              <a:t>仿  真  智  领  创  新</a:t>
            </a:r>
            <a:endParaRPr lang="en-US" altLang="zh-CN" sz="1400" smtClean="0">
              <a:solidFill>
                <a:schemeClr val="bg1"/>
              </a:solidFill>
              <a:latin typeface="微软雅黑" pitchFamily="34" charset="-122"/>
              <a:ea typeface="微软雅黑" pitchFamily="34" charset="-122"/>
            </a:endParaRPr>
          </a:p>
          <a:p>
            <a:pPr algn="ctr">
              <a:defRPr/>
            </a:pPr>
            <a:r>
              <a:rPr lang="en-US" altLang="zh-CN" sz="900" smtClean="0">
                <a:solidFill>
                  <a:schemeClr val="bg1"/>
                </a:solidFill>
                <a:cs typeface="Arial" pitchFamily="34" charset="0"/>
              </a:rPr>
              <a:t>Simulating  inspires  innovation</a:t>
            </a:r>
            <a:endParaRPr lang="en-US" altLang="zh-CN" sz="900" smtClean="0">
              <a:solidFill>
                <a:schemeClr val="bg1"/>
              </a:solidFill>
              <a:cs typeface="Arial" pitchFamily="34" charset="0"/>
            </a:endParaRPr>
          </a:p>
        </p:txBody>
      </p:sp>
      <p:pic>
        <p:nvPicPr>
          <p:cNvPr id="1027" name="图片 4" descr="PPT-Model_Henry_20110224 副本.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75" y="0"/>
            <a:ext cx="100742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图片 8" descr="PPT-model-cover-A.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0080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45263" y="6350000"/>
            <a:ext cx="2936875"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3" descr="中仿科技LOGO .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532813" y="188913"/>
            <a:ext cx="12366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副标题 2"/>
          <p:cNvSpPr txBox="1">
            <a:spLocks noChangeArrowheads="1"/>
          </p:cNvSpPr>
          <p:nvPr/>
        </p:nvSpPr>
        <p:spPr bwMode="auto">
          <a:xfrm>
            <a:off x="1546225" y="4508500"/>
            <a:ext cx="7056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zh-CN" altLang="en-US" sz="2400">
                <a:solidFill>
                  <a:schemeClr val="bg1"/>
                </a:solidFill>
                <a:latin typeface="方正大黑简体" pitchFamily="1" charset="-122"/>
                <a:ea typeface="方正大黑简体" pitchFamily="1" charset="-122"/>
              </a:rPr>
              <a:t>中仿科技</a:t>
            </a:r>
            <a:endParaRPr lang="en-US" altLang="zh-CN" sz="2400">
              <a:solidFill>
                <a:schemeClr val="bg1"/>
              </a:solidFill>
              <a:latin typeface="方正大黑简体" pitchFamily="1" charset="-122"/>
              <a:ea typeface="方正大黑简体" pitchFamily="1" charset="-122"/>
            </a:endParaRPr>
          </a:p>
          <a:p>
            <a:pPr algn="ctr">
              <a:spcBef>
                <a:spcPct val="20000"/>
              </a:spcBef>
            </a:pPr>
            <a:endParaRPr lang="en-US" altLang="zh-CN" sz="2400">
              <a:solidFill>
                <a:schemeClr val="bg1"/>
              </a:solidFill>
              <a:latin typeface="方正大黑简体" pitchFamily="1" charset="-122"/>
              <a:ea typeface="方正大黑简体" pitchFamily="1" charset="-122"/>
            </a:endParaRPr>
          </a:p>
        </p:txBody>
      </p:sp>
      <p:sp>
        <p:nvSpPr>
          <p:cNvPr id="1032" name="副标题 2"/>
          <p:cNvSpPr txBox="1">
            <a:spLocks noChangeArrowheads="1"/>
          </p:cNvSpPr>
          <p:nvPr/>
        </p:nvSpPr>
        <p:spPr bwMode="auto">
          <a:xfrm>
            <a:off x="1546225" y="5373688"/>
            <a:ext cx="70564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fld id="{E28D06C0-C209-4E33-ADB4-0E790129C626}" type="datetime1">
              <a:rPr lang="en-US" altLang="zh-CN" sz="2400">
                <a:solidFill>
                  <a:schemeClr val="bg1"/>
                </a:solidFill>
                <a:latin typeface="方正大黑简体" pitchFamily="1" charset="-122"/>
                <a:ea typeface="MS PGothic" pitchFamily="2" charset="-128"/>
              </a:rPr>
            </a:fld>
            <a:endParaRPr lang="en-US" altLang="zh-CN" sz="2400">
              <a:solidFill>
                <a:schemeClr val="bg1"/>
              </a:solidFill>
              <a:latin typeface="方正大黑简体" pitchFamily="1" charset="-122"/>
              <a:ea typeface="MS PGothic" pitchFamily="2" charset="-128"/>
            </a:endParaRPr>
          </a:p>
        </p:txBody>
      </p:sp>
      <p:sp>
        <p:nvSpPr>
          <p:cNvPr id="1033" name="标题占位符 1"/>
          <p:cNvSpPr>
            <a:spLocks noGrp="1" noChangeArrowheads="1"/>
          </p:cNvSpPr>
          <p:nvPr>
            <p:ph type="title" idx="4294967295"/>
          </p:nvPr>
        </p:nvSpPr>
        <p:spPr bwMode="auto">
          <a:xfrm>
            <a:off x="504825" y="274638"/>
            <a:ext cx="90709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34" name="文本占位符 2"/>
          <p:cNvSpPr>
            <a:spLocks noGrp="1" noChangeArrowheads="1"/>
          </p:cNvSpPr>
          <p:nvPr>
            <p:ph type="body" idx="9"/>
          </p:nvPr>
        </p:nvSpPr>
        <p:spPr bwMode="auto">
          <a:xfrm>
            <a:off x="504825" y="1600200"/>
            <a:ext cx="90709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rgbClr val="0070C0"/>
          </a:solidFill>
          <a:latin typeface="+mj-lt"/>
          <a:ea typeface="+mj-ea"/>
          <a:cs typeface="+mj-cs"/>
        </a:defRPr>
      </a:lvl1pPr>
      <a:lvl2pPr algn="ctr" rtl="0" eaLnBrk="0" fontAlgn="base" hangingPunct="0">
        <a:spcBef>
          <a:spcPct val="0"/>
        </a:spcBef>
        <a:spcAft>
          <a:spcPct val="0"/>
        </a:spcAft>
        <a:defRPr sz="4400">
          <a:solidFill>
            <a:srgbClr val="0070C0"/>
          </a:solidFill>
          <a:latin typeface="Arial" pitchFamily="34" charset="0"/>
          <a:ea typeface="宋体" pitchFamily="2" charset="-122"/>
        </a:defRPr>
      </a:lvl2pPr>
      <a:lvl3pPr algn="ctr" rtl="0" eaLnBrk="0" fontAlgn="base" hangingPunct="0">
        <a:spcBef>
          <a:spcPct val="0"/>
        </a:spcBef>
        <a:spcAft>
          <a:spcPct val="0"/>
        </a:spcAft>
        <a:defRPr sz="4400">
          <a:solidFill>
            <a:srgbClr val="0070C0"/>
          </a:solidFill>
          <a:latin typeface="Arial" pitchFamily="34" charset="0"/>
          <a:ea typeface="宋体" pitchFamily="2" charset="-122"/>
        </a:defRPr>
      </a:lvl3pPr>
      <a:lvl4pPr algn="ctr" rtl="0" eaLnBrk="0" fontAlgn="base" hangingPunct="0">
        <a:spcBef>
          <a:spcPct val="0"/>
        </a:spcBef>
        <a:spcAft>
          <a:spcPct val="0"/>
        </a:spcAft>
        <a:defRPr sz="4400">
          <a:solidFill>
            <a:srgbClr val="0070C0"/>
          </a:solidFill>
          <a:latin typeface="Arial" pitchFamily="34" charset="0"/>
          <a:ea typeface="宋体" pitchFamily="2" charset="-122"/>
        </a:defRPr>
      </a:lvl4pPr>
      <a:lvl5pPr algn="ctr" rtl="0" eaLnBrk="0" fontAlgn="base" hangingPunct="0">
        <a:spcBef>
          <a:spcPct val="0"/>
        </a:spcBef>
        <a:spcAft>
          <a:spcPct val="0"/>
        </a:spcAft>
        <a:defRPr sz="4400">
          <a:solidFill>
            <a:srgbClr val="0070C0"/>
          </a:solidFill>
          <a:latin typeface="Arial" pitchFamily="34" charset="0"/>
          <a:ea typeface="宋体" pitchFamily="2" charset="-122"/>
        </a:defRPr>
      </a:lvl5pPr>
      <a:lvl6pPr marL="457200" algn="ctr" rtl="0" eaLnBrk="0" fontAlgn="base" hangingPunct="0">
        <a:spcBef>
          <a:spcPct val="0"/>
        </a:spcBef>
        <a:spcAft>
          <a:spcPct val="0"/>
        </a:spcAft>
        <a:defRPr sz="4400">
          <a:solidFill>
            <a:srgbClr val="0070C0"/>
          </a:solidFill>
          <a:latin typeface="Arial" pitchFamily="34" charset="0"/>
          <a:ea typeface="宋体" pitchFamily="2" charset="-122"/>
        </a:defRPr>
      </a:lvl6pPr>
      <a:lvl7pPr marL="914400" algn="ctr" rtl="0" eaLnBrk="0" fontAlgn="base" hangingPunct="0">
        <a:spcBef>
          <a:spcPct val="0"/>
        </a:spcBef>
        <a:spcAft>
          <a:spcPct val="0"/>
        </a:spcAft>
        <a:defRPr sz="4400">
          <a:solidFill>
            <a:srgbClr val="0070C0"/>
          </a:solidFill>
          <a:latin typeface="Arial" pitchFamily="34" charset="0"/>
          <a:ea typeface="宋体" pitchFamily="2" charset="-122"/>
        </a:defRPr>
      </a:lvl7pPr>
      <a:lvl8pPr marL="1371600" algn="ctr" rtl="0" eaLnBrk="0" fontAlgn="base" hangingPunct="0">
        <a:spcBef>
          <a:spcPct val="0"/>
        </a:spcBef>
        <a:spcAft>
          <a:spcPct val="0"/>
        </a:spcAft>
        <a:defRPr sz="4400">
          <a:solidFill>
            <a:srgbClr val="0070C0"/>
          </a:solidFill>
          <a:latin typeface="Arial" pitchFamily="34" charset="0"/>
          <a:ea typeface="宋体" pitchFamily="2" charset="-122"/>
        </a:defRPr>
      </a:lvl8pPr>
      <a:lvl9pPr marL="1828800" algn="ctr" rtl="0" eaLnBrk="0" fontAlgn="base" hangingPunct="0">
        <a:spcBef>
          <a:spcPct val="0"/>
        </a:spcBef>
        <a:spcAft>
          <a:spcPct val="0"/>
        </a:spcAft>
        <a:defRPr sz="4400">
          <a:solidFill>
            <a:srgbClr val="0070C0"/>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rgbClr val="005BAC"/>
          </a:solidFill>
          <a:latin typeface="+mn-lt"/>
          <a:ea typeface="+mn-ea"/>
          <a:cs typeface="+mn-cs"/>
        </a:defRPr>
      </a:lvl1pPr>
      <a:lvl2pPr marL="742950" lvl="1" indent="-285750" algn="l" rtl="0" eaLnBrk="0" fontAlgn="base" hangingPunct="0">
        <a:spcBef>
          <a:spcPct val="20000"/>
        </a:spcBef>
        <a:spcAft>
          <a:spcPct val="0"/>
        </a:spcAft>
        <a:buFont typeface="Arial" pitchFamily="34" charset="0"/>
        <a:buChar char="–"/>
        <a:defRPr sz="2800" kern="1200">
          <a:solidFill>
            <a:srgbClr val="005BAC"/>
          </a:solidFill>
          <a:latin typeface="+mn-lt"/>
          <a:ea typeface="+mn-ea"/>
          <a:cs typeface="+mn-cs"/>
        </a:defRPr>
      </a:lvl2pPr>
      <a:lvl3pPr marL="1143000" lvl="2" indent="-228600" algn="l" rtl="0" eaLnBrk="0" fontAlgn="base" hangingPunct="0">
        <a:spcBef>
          <a:spcPct val="20000"/>
        </a:spcBef>
        <a:spcAft>
          <a:spcPct val="0"/>
        </a:spcAft>
        <a:buFont typeface="Arial" pitchFamily="34" charset="0"/>
        <a:buChar char="•"/>
        <a:defRPr sz="2400" kern="1200">
          <a:solidFill>
            <a:srgbClr val="005BAC"/>
          </a:solidFill>
          <a:latin typeface="+mn-lt"/>
          <a:ea typeface="+mn-ea"/>
          <a:cs typeface="+mn-cs"/>
        </a:defRPr>
      </a:lvl3pPr>
      <a:lvl4pPr marL="1600200" lvl="3" indent="-228600" algn="l" rtl="0" eaLnBrk="0" fontAlgn="base" hangingPunct="0">
        <a:spcBef>
          <a:spcPct val="20000"/>
        </a:spcBef>
        <a:spcAft>
          <a:spcPct val="0"/>
        </a:spcAft>
        <a:buFont typeface="Arial" pitchFamily="34" charset="0"/>
        <a:buChar char="–"/>
        <a:defRPr sz="2000" kern="1200">
          <a:solidFill>
            <a:srgbClr val="005BAC"/>
          </a:solidFill>
          <a:latin typeface="+mn-lt"/>
          <a:ea typeface="+mn-ea"/>
          <a:cs typeface="+mn-cs"/>
        </a:defRPr>
      </a:lvl4pPr>
      <a:lvl5pPr marL="2057400" lvl="4" indent="-228600" algn="l" rtl="0" eaLnBrk="0" fontAlgn="base" hangingPunct="0">
        <a:spcBef>
          <a:spcPct val="20000"/>
        </a:spcBef>
        <a:spcAft>
          <a:spcPct val="0"/>
        </a:spcAft>
        <a:buFont typeface="Arial" pitchFamily="34" charset="0"/>
        <a:buChar char="»"/>
        <a:defRPr sz="2000" kern="1200">
          <a:solidFill>
            <a:srgbClr val="005BAC"/>
          </a:solidFill>
          <a:latin typeface="+mn-lt"/>
          <a:ea typeface="+mn-ea"/>
          <a:cs typeface="+mn-cs"/>
        </a:defRPr>
      </a:lvl5pPr>
      <a:lvl6pPr marL="2514600" lvl="5" indent="-228600" algn="l" defTabSz="913765" eaLnBrk="0" fontAlgn="base" latinLnBrk="0" hangingPunct="0">
        <a:spcBef>
          <a:spcPct val="20000"/>
        </a:spcBef>
        <a:spcAft>
          <a:spcPct val="0"/>
        </a:spcAft>
        <a:buFont typeface="Arial" charset="44"/>
        <a:buChar char="»"/>
        <a:defRPr sz="2000" b="0" i="0" u="none" kern="1200" baseline="0">
          <a:solidFill>
            <a:srgbClr val="005BAC"/>
          </a:solidFill>
          <a:latin typeface="+mn-lt"/>
          <a:ea typeface="+mn-ea"/>
          <a:cs typeface="+mn-cs"/>
        </a:defRPr>
      </a:lvl6pPr>
      <a:lvl7pPr marL="2971800" lvl="6" indent="-228600" algn="l" defTabSz="913765" eaLnBrk="0" fontAlgn="base" latinLnBrk="0" hangingPunct="0">
        <a:spcBef>
          <a:spcPct val="20000"/>
        </a:spcBef>
        <a:spcAft>
          <a:spcPct val="0"/>
        </a:spcAft>
        <a:buFont typeface="Arial" charset="44"/>
        <a:buChar char="»"/>
        <a:defRPr sz="2000" b="0" i="0" u="none" kern="1200" baseline="0">
          <a:solidFill>
            <a:srgbClr val="005BAC"/>
          </a:solidFill>
          <a:latin typeface="+mn-lt"/>
          <a:ea typeface="+mn-ea"/>
          <a:cs typeface="+mn-cs"/>
        </a:defRPr>
      </a:lvl7pPr>
      <a:lvl8pPr marL="3429000" lvl="7" indent="-228600" algn="l" defTabSz="913765" eaLnBrk="0" fontAlgn="base" latinLnBrk="0" hangingPunct="0">
        <a:spcBef>
          <a:spcPct val="20000"/>
        </a:spcBef>
        <a:spcAft>
          <a:spcPct val="0"/>
        </a:spcAft>
        <a:buFont typeface="Arial" charset="44"/>
        <a:buChar char="»"/>
        <a:defRPr sz="2000" b="0" i="0" u="none" kern="1200" baseline="0">
          <a:solidFill>
            <a:srgbClr val="005BAC"/>
          </a:solidFill>
          <a:latin typeface="+mn-lt"/>
          <a:ea typeface="+mn-ea"/>
          <a:cs typeface="+mn-cs"/>
        </a:defRPr>
      </a:lvl8pPr>
      <a:lvl9pPr marL="3886200" lvl="8" indent="-228600" algn="l" defTabSz="913765" eaLnBrk="0" fontAlgn="base" latinLnBrk="0" hangingPunct="0">
        <a:spcBef>
          <a:spcPct val="20000"/>
        </a:spcBef>
        <a:spcAft>
          <a:spcPct val="0"/>
        </a:spcAft>
        <a:buFont typeface="Arial" charset="44"/>
        <a:buChar char="»"/>
        <a:defRPr sz="2000" b="0" i="0" u="none" kern="1200" baseline="0">
          <a:solidFill>
            <a:srgbClr val="005BAC"/>
          </a:solidFill>
          <a:latin typeface="+mn-lt"/>
          <a:ea typeface="+mn-ea"/>
          <a:cs typeface="+mn-cs"/>
        </a:defRPr>
      </a:lvl9pPr>
    </p:bodyStyle>
    <p:otherStyle>
      <a:lvl1pPr marL="0" lvl="0"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1pPr>
      <a:lvl2pPr marL="457200" lvl="1"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2pPr>
      <a:lvl3pPr marL="914400" lvl="2"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3pPr>
      <a:lvl4pPr marL="1371600" lvl="3"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4pPr>
      <a:lvl5pPr marL="1828800" lvl="4"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5pPr>
      <a:lvl6pPr marL="2286000" lvl="5"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6pPr>
      <a:lvl7pPr marL="2743200" lvl="6"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7pPr>
      <a:lvl8pPr marL="3200400" lvl="7"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8pPr>
      <a:lvl9pPr marL="3657600" lvl="8"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50" name="图片 4" descr="PPT-Model_Henry_20110224 副本.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75" y="0"/>
            <a:ext cx="100742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5"/>
          <p:cNvSpPr txBox="1">
            <a:spLocks noChangeArrowheads="1"/>
          </p:cNvSpPr>
          <p:nvPr/>
        </p:nvSpPr>
        <p:spPr bwMode="auto">
          <a:xfrm>
            <a:off x="6362700" y="6334125"/>
            <a:ext cx="1792288"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0" hangingPunct="0">
              <a:defRPr/>
            </a:pPr>
            <a:r>
              <a:rPr lang="zh-CN" altLang="en-US" sz="1400" smtClean="0">
                <a:solidFill>
                  <a:schemeClr val="bg1"/>
                </a:solidFill>
                <a:latin typeface="微软雅黑" pitchFamily="34" charset="-122"/>
                <a:ea typeface="微软雅黑" pitchFamily="34" charset="-122"/>
              </a:rPr>
              <a:t>仿  真  智  领  创  新</a:t>
            </a:r>
            <a:endParaRPr lang="en-US" altLang="zh-CN" sz="1400" smtClean="0">
              <a:solidFill>
                <a:schemeClr val="bg1"/>
              </a:solidFill>
              <a:latin typeface="微软雅黑" pitchFamily="34" charset="-122"/>
              <a:ea typeface="微软雅黑" pitchFamily="34" charset="-122"/>
            </a:endParaRPr>
          </a:p>
          <a:p>
            <a:pPr algn="ctr" eaLnBrk="0" hangingPunct="0">
              <a:defRPr/>
            </a:pPr>
            <a:r>
              <a:rPr lang="en-US" altLang="zh-CN" sz="900" smtClean="0">
                <a:solidFill>
                  <a:schemeClr val="bg1"/>
                </a:solidFill>
                <a:cs typeface="Arial" pitchFamily="34" charset="0"/>
              </a:rPr>
              <a:t>Simulating  inspires  innovation</a:t>
            </a:r>
            <a:endParaRPr lang="en-US" altLang="zh-CN" sz="900" smtClean="0">
              <a:solidFill>
                <a:schemeClr val="bg1"/>
              </a:solidFill>
              <a:cs typeface="Arial" pitchFamily="34" charset="0"/>
            </a:endParaRPr>
          </a:p>
        </p:txBody>
      </p:sp>
      <p:pic>
        <p:nvPicPr>
          <p:cNvPr id="2052" name="Picture 8" descr="中仿科技LOGO .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532813" y="188913"/>
            <a:ext cx="12366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图片 6" descr="PPT-Model_Henry_20110224 副本.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75" y="0"/>
            <a:ext cx="100742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10"/>
          <p:cNvSpPr txBox="1">
            <a:spLocks noChangeArrowheads="1"/>
          </p:cNvSpPr>
          <p:nvPr/>
        </p:nvSpPr>
        <p:spPr bwMode="auto">
          <a:xfrm>
            <a:off x="6362700" y="6334125"/>
            <a:ext cx="1792288"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itchFamily="34" charset="0"/>
              <a:defRPr>
                <a:solidFill>
                  <a:schemeClr val="tx1"/>
                </a:solidFill>
                <a:latin typeface="Arial" pitchFamily="34" charset="0"/>
                <a:ea typeface="宋体" pitchFamily="2" charset="-122"/>
              </a:defRPr>
            </a:lvl1pPr>
            <a:lvl2pPr marL="742950" indent="-285750">
              <a:buFont typeface="Arial" pitchFamily="34" charset="0"/>
              <a:defRPr>
                <a:solidFill>
                  <a:schemeClr val="tx1"/>
                </a:solidFill>
                <a:latin typeface="Arial" pitchFamily="34" charset="0"/>
                <a:ea typeface="宋体" pitchFamily="2" charset="-122"/>
              </a:defRPr>
            </a:lvl2pPr>
            <a:lvl3pPr marL="1143000" indent="-228600">
              <a:buFont typeface="Arial" pitchFamily="34" charset="0"/>
              <a:defRPr>
                <a:solidFill>
                  <a:schemeClr val="tx1"/>
                </a:solidFill>
                <a:latin typeface="Arial" pitchFamily="34" charset="0"/>
                <a:ea typeface="宋体" pitchFamily="2" charset="-122"/>
              </a:defRPr>
            </a:lvl3pPr>
            <a:lvl4pPr marL="1600200" indent="-228600">
              <a:buFont typeface="Arial" pitchFamily="34" charset="0"/>
              <a:defRPr>
                <a:solidFill>
                  <a:schemeClr val="tx1"/>
                </a:solidFill>
                <a:latin typeface="Arial" pitchFamily="34" charset="0"/>
                <a:ea typeface="宋体" pitchFamily="2" charset="-122"/>
              </a:defRPr>
            </a:lvl4pPr>
            <a:lvl5pPr marL="2057400" indent="-22860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0" hangingPunct="0">
              <a:defRPr/>
            </a:pPr>
            <a:r>
              <a:rPr lang="zh-CN" altLang="en-US" sz="1400" smtClean="0">
                <a:solidFill>
                  <a:schemeClr val="bg1"/>
                </a:solidFill>
                <a:latin typeface="微软雅黑" pitchFamily="34" charset="-122"/>
                <a:ea typeface="微软雅黑" pitchFamily="34" charset="-122"/>
              </a:rPr>
              <a:t>仿  真  智  领  创  新</a:t>
            </a:r>
            <a:endParaRPr lang="en-US" altLang="zh-CN" sz="1400" smtClean="0">
              <a:solidFill>
                <a:schemeClr val="bg1"/>
              </a:solidFill>
              <a:latin typeface="微软雅黑" pitchFamily="34" charset="-122"/>
              <a:ea typeface="微软雅黑" pitchFamily="34" charset="-122"/>
            </a:endParaRPr>
          </a:p>
          <a:p>
            <a:pPr algn="ctr" eaLnBrk="0" hangingPunct="0">
              <a:defRPr/>
            </a:pPr>
            <a:r>
              <a:rPr lang="en-US" altLang="zh-CN" sz="900" smtClean="0">
                <a:solidFill>
                  <a:schemeClr val="bg1"/>
                </a:solidFill>
                <a:cs typeface="Arial" pitchFamily="34" charset="0"/>
              </a:rPr>
              <a:t>Simulating  inspires  innovation</a:t>
            </a:r>
            <a:endParaRPr lang="en-US" altLang="zh-CN" sz="900" smtClean="0">
              <a:solidFill>
                <a:schemeClr val="bg1"/>
              </a:solidFill>
              <a:cs typeface="Arial" pitchFamily="34" charset="0"/>
            </a:endParaRPr>
          </a:p>
          <a:p>
            <a:pPr algn="ctr" eaLnBrk="0" hangingPunct="0">
              <a:defRPr/>
            </a:pPr>
            <a:endParaRPr lang="en-US" altLang="zh-CN" sz="2800" smtClean="0">
              <a:solidFill>
                <a:schemeClr val="bg1"/>
              </a:solidFill>
              <a:cs typeface="Arial" pitchFamily="34" charset="0"/>
            </a:endParaRPr>
          </a:p>
        </p:txBody>
      </p:sp>
      <p:sp>
        <p:nvSpPr>
          <p:cNvPr id="2055" name="标题占位符 1"/>
          <p:cNvSpPr>
            <a:spLocks noGrp="1" noChangeArrowheads="1"/>
          </p:cNvSpPr>
          <p:nvPr>
            <p:ph type="title" idx="4294967295"/>
          </p:nvPr>
        </p:nvSpPr>
        <p:spPr bwMode="auto">
          <a:xfrm>
            <a:off x="504825" y="274638"/>
            <a:ext cx="90709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2056" name="文本占位符 2"/>
          <p:cNvSpPr>
            <a:spLocks noGrp="1" noChangeArrowheads="1"/>
          </p:cNvSpPr>
          <p:nvPr>
            <p:ph type="body" idx="9"/>
          </p:nvPr>
        </p:nvSpPr>
        <p:spPr bwMode="auto">
          <a:xfrm>
            <a:off x="504825" y="1600200"/>
            <a:ext cx="90709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0070C0"/>
          </a:solidFill>
          <a:latin typeface="+mj-lt"/>
          <a:ea typeface="+mj-ea"/>
          <a:cs typeface="+mj-cs"/>
        </a:defRPr>
      </a:lvl1pPr>
      <a:lvl2pPr algn="ctr" rtl="0" eaLnBrk="0" fontAlgn="base" hangingPunct="0">
        <a:spcBef>
          <a:spcPct val="0"/>
        </a:spcBef>
        <a:spcAft>
          <a:spcPct val="0"/>
        </a:spcAft>
        <a:defRPr sz="4400">
          <a:solidFill>
            <a:srgbClr val="0070C0"/>
          </a:solidFill>
          <a:latin typeface="Arial" pitchFamily="34" charset="0"/>
          <a:ea typeface="宋体" pitchFamily="2" charset="-122"/>
        </a:defRPr>
      </a:lvl2pPr>
      <a:lvl3pPr algn="ctr" rtl="0" eaLnBrk="0" fontAlgn="base" hangingPunct="0">
        <a:spcBef>
          <a:spcPct val="0"/>
        </a:spcBef>
        <a:spcAft>
          <a:spcPct val="0"/>
        </a:spcAft>
        <a:defRPr sz="4400">
          <a:solidFill>
            <a:srgbClr val="0070C0"/>
          </a:solidFill>
          <a:latin typeface="Arial" pitchFamily="34" charset="0"/>
          <a:ea typeface="宋体" pitchFamily="2" charset="-122"/>
        </a:defRPr>
      </a:lvl3pPr>
      <a:lvl4pPr algn="ctr" rtl="0" eaLnBrk="0" fontAlgn="base" hangingPunct="0">
        <a:spcBef>
          <a:spcPct val="0"/>
        </a:spcBef>
        <a:spcAft>
          <a:spcPct val="0"/>
        </a:spcAft>
        <a:defRPr sz="4400">
          <a:solidFill>
            <a:srgbClr val="0070C0"/>
          </a:solidFill>
          <a:latin typeface="Arial" pitchFamily="34" charset="0"/>
          <a:ea typeface="宋体" pitchFamily="2" charset="-122"/>
        </a:defRPr>
      </a:lvl4pPr>
      <a:lvl5pPr algn="ctr" rtl="0" eaLnBrk="0" fontAlgn="base" hangingPunct="0">
        <a:spcBef>
          <a:spcPct val="0"/>
        </a:spcBef>
        <a:spcAft>
          <a:spcPct val="0"/>
        </a:spcAft>
        <a:defRPr sz="4400">
          <a:solidFill>
            <a:srgbClr val="0070C0"/>
          </a:solidFill>
          <a:latin typeface="Arial" pitchFamily="34" charset="0"/>
          <a:ea typeface="宋体" pitchFamily="2" charset="-122"/>
        </a:defRPr>
      </a:lvl5pPr>
      <a:lvl6pPr marL="457200" algn="ctr" rtl="0" eaLnBrk="0" fontAlgn="base" hangingPunct="0">
        <a:spcBef>
          <a:spcPct val="0"/>
        </a:spcBef>
        <a:spcAft>
          <a:spcPct val="0"/>
        </a:spcAft>
        <a:defRPr sz="4400">
          <a:solidFill>
            <a:srgbClr val="0070C0"/>
          </a:solidFill>
          <a:latin typeface="Arial" pitchFamily="34" charset="0"/>
          <a:ea typeface="宋体" pitchFamily="2" charset="-122"/>
        </a:defRPr>
      </a:lvl6pPr>
      <a:lvl7pPr marL="914400" algn="ctr" rtl="0" eaLnBrk="0" fontAlgn="base" hangingPunct="0">
        <a:spcBef>
          <a:spcPct val="0"/>
        </a:spcBef>
        <a:spcAft>
          <a:spcPct val="0"/>
        </a:spcAft>
        <a:defRPr sz="4400">
          <a:solidFill>
            <a:srgbClr val="0070C0"/>
          </a:solidFill>
          <a:latin typeface="Arial" pitchFamily="34" charset="0"/>
          <a:ea typeface="宋体" pitchFamily="2" charset="-122"/>
        </a:defRPr>
      </a:lvl7pPr>
      <a:lvl8pPr marL="1371600" algn="ctr" rtl="0" eaLnBrk="0" fontAlgn="base" hangingPunct="0">
        <a:spcBef>
          <a:spcPct val="0"/>
        </a:spcBef>
        <a:spcAft>
          <a:spcPct val="0"/>
        </a:spcAft>
        <a:defRPr sz="4400">
          <a:solidFill>
            <a:srgbClr val="0070C0"/>
          </a:solidFill>
          <a:latin typeface="Arial" pitchFamily="34" charset="0"/>
          <a:ea typeface="宋体" pitchFamily="2" charset="-122"/>
        </a:defRPr>
      </a:lvl8pPr>
      <a:lvl9pPr marL="1828800" algn="ctr" rtl="0" eaLnBrk="0" fontAlgn="base" hangingPunct="0">
        <a:spcBef>
          <a:spcPct val="0"/>
        </a:spcBef>
        <a:spcAft>
          <a:spcPct val="0"/>
        </a:spcAft>
        <a:defRPr sz="4400">
          <a:solidFill>
            <a:srgbClr val="0070C0"/>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rgbClr val="005BAC"/>
          </a:solidFill>
          <a:latin typeface="+mn-lt"/>
          <a:ea typeface="+mn-ea"/>
          <a:cs typeface="+mn-cs"/>
        </a:defRPr>
      </a:lvl1pPr>
      <a:lvl2pPr marL="742950" lvl="1" indent="-285750" algn="l" rtl="0" eaLnBrk="0" fontAlgn="base" hangingPunct="0">
        <a:spcBef>
          <a:spcPct val="20000"/>
        </a:spcBef>
        <a:spcAft>
          <a:spcPct val="0"/>
        </a:spcAft>
        <a:buFont typeface="Arial" pitchFamily="34" charset="0"/>
        <a:buChar char="–"/>
        <a:defRPr sz="2800" kern="1200">
          <a:solidFill>
            <a:srgbClr val="005BAC"/>
          </a:solidFill>
          <a:latin typeface="+mn-lt"/>
          <a:ea typeface="+mn-ea"/>
          <a:cs typeface="+mn-cs"/>
        </a:defRPr>
      </a:lvl2pPr>
      <a:lvl3pPr marL="1143000" lvl="2" indent="-228600" algn="l" rtl="0" eaLnBrk="0" fontAlgn="base" hangingPunct="0">
        <a:spcBef>
          <a:spcPct val="20000"/>
        </a:spcBef>
        <a:spcAft>
          <a:spcPct val="0"/>
        </a:spcAft>
        <a:buFont typeface="Arial" pitchFamily="34" charset="0"/>
        <a:buChar char="•"/>
        <a:defRPr sz="2400" kern="1200">
          <a:solidFill>
            <a:srgbClr val="005BAC"/>
          </a:solidFill>
          <a:latin typeface="+mn-lt"/>
          <a:ea typeface="+mn-ea"/>
          <a:cs typeface="+mn-cs"/>
        </a:defRPr>
      </a:lvl3pPr>
      <a:lvl4pPr marL="1600200" lvl="3" indent="-228600" algn="l" rtl="0" eaLnBrk="0" fontAlgn="base" hangingPunct="0">
        <a:spcBef>
          <a:spcPct val="20000"/>
        </a:spcBef>
        <a:spcAft>
          <a:spcPct val="0"/>
        </a:spcAft>
        <a:buFont typeface="Arial" pitchFamily="34" charset="0"/>
        <a:buChar char="–"/>
        <a:defRPr sz="2000" kern="1200">
          <a:solidFill>
            <a:srgbClr val="005BAC"/>
          </a:solidFill>
          <a:latin typeface="+mn-lt"/>
          <a:ea typeface="+mn-ea"/>
          <a:cs typeface="+mn-cs"/>
        </a:defRPr>
      </a:lvl4pPr>
      <a:lvl5pPr marL="2057400" lvl="4" indent="-228600" algn="l" rtl="0" eaLnBrk="0" fontAlgn="base" hangingPunct="0">
        <a:spcBef>
          <a:spcPct val="20000"/>
        </a:spcBef>
        <a:spcAft>
          <a:spcPct val="0"/>
        </a:spcAft>
        <a:buFont typeface="Arial" pitchFamily="34" charset="0"/>
        <a:buChar char="»"/>
        <a:defRPr sz="2000" kern="1200">
          <a:solidFill>
            <a:srgbClr val="005BAC"/>
          </a:solidFill>
          <a:latin typeface="+mn-lt"/>
          <a:ea typeface="+mn-ea"/>
          <a:cs typeface="+mn-cs"/>
        </a:defRPr>
      </a:lvl5pPr>
      <a:lvl6pPr marL="2514600" lvl="5" indent="-228600" algn="l" defTabSz="913765" eaLnBrk="0" fontAlgn="base" latinLnBrk="0" hangingPunct="0">
        <a:spcBef>
          <a:spcPct val="20000"/>
        </a:spcBef>
        <a:spcAft>
          <a:spcPct val="0"/>
        </a:spcAft>
        <a:buFont typeface="Arial" charset="44"/>
        <a:buChar char="»"/>
        <a:defRPr sz="2000" b="0" i="0" u="none" kern="1200" baseline="0">
          <a:solidFill>
            <a:srgbClr val="005BAC"/>
          </a:solidFill>
          <a:latin typeface="+mn-lt"/>
          <a:ea typeface="+mn-ea"/>
          <a:cs typeface="+mn-cs"/>
        </a:defRPr>
      </a:lvl6pPr>
      <a:lvl7pPr marL="2971800" lvl="6" indent="-228600" algn="l" defTabSz="913765" eaLnBrk="0" fontAlgn="base" latinLnBrk="0" hangingPunct="0">
        <a:spcBef>
          <a:spcPct val="20000"/>
        </a:spcBef>
        <a:spcAft>
          <a:spcPct val="0"/>
        </a:spcAft>
        <a:buFont typeface="Arial" charset="44"/>
        <a:buChar char="»"/>
        <a:defRPr sz="2000" b="0" i="0" u="none" kern="1200" baseline="0">
          <a:solidFill>
            <a:srgbClr val="005BAC"/>
          </a:solidFill>
          <a:latin typeface="+mn-lt"/>
          <a:ea typeface="+mn-ea"/>
          <a:cs typeface="+mn-cs"/>
        </a:defRPr>
      </a:lvl7pPr>
      <a:lvl8pPr marL="3429000" lvl="7" indent="-228600" algn="l" defTabSz="913765" eaLnBrk="0" fontAlgn="base" latinLnBrk="0" hangingPunct="0">
        <a:spcBef>
          <a:spcPct val="20000"/>
        </a:spcBef>
        <a:spcAft>
          <a:spcPct val="0"/>
        </a:spcAft>
        <a:buFont typeface="Arial" charset="44"/>
        <a:buChar char="»"/>
        <a:defRPr sz="2000" b="0" i="0" u="none" kern="1200" baseline="0">
          <a:solidFill>
            <a:srgbClr val="005BAC"/>
          </a:solidFill>
          <a:latin typeface="+mn-lt"/>
          <a:ea typeface="+mn-ea"/>
          <a:cs typeface="+mn-cs"/>
        </a:defRPr>
      </a:lvl8pPr>
      <a:lvl9pPr marL="3886200" lvl="8" indent="-228600" algn="l" defTabSz="913765" eaLnBrk="0" fontAlgn="base" latinLnBrk="0" hangingPunct="0">
        <a:spcBef>
          <a:spcPct val="20000"/>
        </a:spcBef>
        <a:spcAft>
          <a:spcPct val="0"/>
        </a:spcAft>
        <a:buFont typeface="Arial" charset="44"/>
        <a:buChar char="»"/>
        <a:defRPr sz="2000" b="0" i="0" u="none" kern="1200" baseline="0">
          <a:solidFill>
            <a:srgbClr val="005BAC"/>
          </a:solidFill>
          <a:latin typeface="+mn-lt"/>
          <a:ea typeface="+mn-ea"/>
          <a:cs typeface="+mn-cs"/>
        </a:defRPr>
      </a:lvl9pPr>
    </p:bodyStyle>
    <p:otherStyle>
      <a:lvl1pPr marL="0" lvl="0"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1pPr>
      <a:lvl2pPr marL="457200" lvl="1"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2pPr>
      <a:lvl3pPr marL="914400" lvl="2"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3pPr>
      <a:lvl4pPr marL="1371600" lvl="3"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4pPr>
      <a:lvl5pPr marL="1828800" lvl="4"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5pPr>
      <a:lvl6pPr marL="2286000" lvl="5"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6pPr>
      <a:lvl7pPr marL="2743200" lvl="6"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7pPr>
      <a:lvl8pPr marL="3200400" lvl="7"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8pPr>
      <a:lvl9pPr marL="3657600" lvl="8" indent="0" algn="l" defTabSz="913765" eaLnBrk="0" fontAlgn="base" latinLnBrk="0" hangingPunct="0">
        <a:spcBef>
          <a:spcPct val="0"/>
        </a:spcBef>
        <a:spcAft>
          <a:spcPct val="0"/>
        </a:spcAft>
        <a:buFont typeface="Arial" charset="44"/>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image" Target="../media/image22.pn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4.png"/><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9.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image" Target="../media/image31.png"/><Relationship Id="rId1"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33.png"/><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image" Target="../media/image35.png"/><Relationship Id="rId1"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37.png"/><Relationship Id="rId1" Type="http://schemas.openxmlformats.org/officeDocument/2006/relationships/image" Target="../media/image36.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8.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image" Target="../media/image40.png"/><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8.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0.png"/><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0" Type="http://schemas.openxmlformats.org/officeDocument/2006/relationships/slideLayout" Target="../slideLayouts/slideLayout13.xml"/><Relationship Id="rId1"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image" Target="../media/image15.png"/><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image" Target="../media/image19.png"/><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2"/>
          <p:cNvSpPr>
            <a:spLocks noGrp="1" noChangeArrowheads="1"/>
          </p:cNvSpPr>
          <p:nvPr>
            <p:ph type="ctrTitle" idx="4294967295"/>
          </p:nvPr>
        </p:nvSpPr>
        <p:spPr>
          <a:xfrm>
            <a:off x="792163" y="2781300"/>
            <a:ext cx="8478837" cy="1360488"/>
          </a:xfrm>
        </p:spPr>
        <p:txBody>
          <a:bodyPr/>
          <a:lstStyle/>
          <a:p>
            <a:r>
              <a:rPr lang="zh-CN" altLang="zh-CN" sz="4000" smtClean="0">
                <a:solidFill>
                  <a:srgbClr val="3399FF"/>
                </a:solidFill>
                <a:latin typeface="黑体" pitchFamily="49" charset="-122"/>
                <a:ea typeface="黑体" pitchFamily="49" charset="-122"/>
              </a:rPr>
              <a:t>土石坝施工期的沉降分析</a:t>
            </a:r>
            <a:endParaRPr lang="zh-CN" altLang="zh-CN" sz="4000" smtClean="0">
              <a:solidFill>
                <a:srgbClr val="3399FF"/>
              </a:solidFill>
              <a:latin typeface="黑体" pitchFamily="49" charset="-122"/>
              <a:ea typeface="黑体" pitchFamily="49" charset="-122"/>
            </a:endParaRPr>
          </a:p>
        </p:txBody>
      </p:sp>
      <p:pic>
        <p:nvPicPr>
          <p:cNvPr id="5122" name="Picture 4" descr="partial_banner"/>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57188" y="193675"/>
            <a:ext cx="269875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文本框 4099"/>
          <p:cNvSpPr txBox="1">
            <a:spLocks noChangeArrowheads="1"/>
          </p:cNvSpPr>
          <p:nvPr/>
        </p:nvSpPr>
        <p:spPr bwMode="auto">
          <a:xfrm>
            <a:off x="4032250" y="5018088"/>
            <a:ext cx="2089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2000">
                <a:solidFill>
                  <a:schemeClr val="bg1"/>
                </a:solidFill>
                <a:ea typeface="微软雅黑" pitchFamily="34" charset="-122"/>
              </a:rPr>
              <a:t>陈记文</a:t>
            </a:r>
            <a:endParaRPr lang="zh-CN" altLang="en-US" sz="2000">
              <a:solidFill>
                <a:schemeClr val="bg1"/>
              </a:solidFill>
              <a:ea typeface="微软雅黑" pitchFamily="34" charset="-122"/>
            </a:endParaRPr>
          </a:p>
        </p:txBody>
      </p:sp>
      <p:pic>
        <p:nvPicPr>
          <p:cNvPr id="512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7188" y="960438"/>
            <a:ext cx="1819275" cy="182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1" name="组合 74754"/>
          <p:cNvGrpSpPr/>
          <p:nvPr/>
        </p:nvGrpSpPr>
        <p:grpSpPr bwMode="auto">
          <a:xfrm>
            <a:off x="217488" y="260350"/>
            <a:ext cx="6049962" cy="677863"/>
            <a:chOff x="0" y="1"/>
            <a:chExt cx="11160" cy="1061"/>
          </a:xfrm>
        </p:grpSpPr>
        <p:sp>
          <p:nvSpPr>
            <p:cNvPr id="35842" name="矩形 13"/>
            <p:cNvSpPr>
              <a:spLocks noChangeArrowheads="1"/>
            </p:cNvSpPr>
            <p:nvPr/>
          </p:nvSpPr>
          <p:spPr bwMode="auto">
            <a:xfrm>
              <a:off x="0" y="1"/>
              <a:ext cx="677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dirty="0" smtClean="0">
                  <a:solidFill>
                    <a:schemeClr val="bg1"/>
                  </a:solidFill>
                  <a:latin typeface="微软雅黑" pitchFamily="34" charset="-122"/>
                  <a:ea typeface="微软雅黑" pitchFamily="34" charset="-122"/>
                </a:rPr>
                <a:t>定义材料</a:t>
              </a:r>
              <a:endParaRPr lang="zh-CN" altLang="en-US" dirty="0"/>
            </a:p>
          </p:txBody>
        </p:sp>
        <p:cxnSp>
          <p:nvCxnSpPr>
            <p:cNvPr id="35843" name="直接连接符 14"/>
            <p:cNvCxnSpPr>
              <a:cxnSpLocks noChangeShapeType="1"/>
              <a:stCxn id="35842" idx="3"/>
            </p:cNvCxnSpPr>
            <p:nvPr/>
          </p:nvCxnSpPr>
          <p:spPr bwMode="auto">
            <a:xfrm flipH="1">
              <a:off x="5966" y="449"/>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35844"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rotWithShape="1">
          <a:blip r:embed="rId1"/>
          <a:srcRect l="671"/>
          <a:stretch>
            <a:fillRect/>
          </a:stretch>
        </p:blipFill>
        <p:spPr>
          <a:xfrm>
            <a:off x="674703" y="1709026"/>
            <a:ext cx="3954754" cy="3209925"/>
          </a:xfrm>
          <a:prstGeom prst="rect">
            <a:avLst/>
          </a:prstGeom>
        </p:spPr>
      </p:pic>
      <p:pic>
        <p:nvPicPr>
          <p:cNvPr id="4" name="图片 3"/>
          <p:cNvPicPr>
            <a:picLocks noChangeAspect="1"/>
          </p:cNvPicPr>
          <p:nvPr/>
        </p:nvPicPr>
        <p:blipFill>
          <a:blip r:embed="rId2"/>
          <a:stretch>
            <a:fillRect/>
          </a:stretch>
        </p:blipFill>
        <p:spPr>
          <a:xfrm>
            <a:off x="4968307" y="1844890"/>
            <a:ext cx="3990975" cy="3200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5841" name="组合 74754"/>
          <p:cNvGrpSpPr/>
          <p:nvPr/>
        </p:nvGrpSpPr>
        <p:grpSpPr bwMode="auto">
          <a:xfrm>
            <a:off x="217488" y="260350"/>
            <a:ext cx="6049962" cy="677863"/>
            <a:chOff x="0" y="1"/>
            <a:chExt cx="11160" cy="1061"/>
          </a:xfrm>
        </p:grpSpPr>
        <p:sp>
          <p:nvSpPr>
            <p:cNvPr id="35842" name="矩形 13"/>
            <p:cNvSpPr>
              <a:spLocks noChangeArrowheads="1"/>
            </p:cNvSpPr>
            <p:nvPr/>
          </p:nvSpPr>
          <p:spPr bwMode="auto">
            <a:xfrm>
              <a:off x="0" y="1"/>
              <a:ext cx="677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p>
              <a:pPr algn="ctr" eaLnBrk="0" hangingPunct="0"/>
              <a:r>
                <a:rPr lang="en-US" altLang="zh-CN" sz="2000" b="1" dirty="0" smtClean="0">
                  <a:solidFill>
                    <a:schemeClr val="bg1"/>
                  </a:solidFill>
                  <a:latin typeface="微软雅黑" pitchFamily="34" charset="-122"/>
                  <a:ea typeface="微软雅黑" pitchFamily="34" charset="-122"/>
                </a:rPr>
                <a:t>E </a:t>
              </a:r>
              <a:r>
                <a:rPr lang="zh-CN" altLang="en-US" sz="2000" b="1" dirty="0" smtClean="0">
                  <a:solidFill>
                    <a:schemeClr val="bg1"/>
                  </a:solidFill>
                  <a:latin typeface="微软雅黑" pitchFamily="34" charset="-122"/>
                  <a:ea typeface="微软雅黑" pitchFamily="34" charset="-122"/>
                </a:rPr>
                <a:t>函数、</a:t>
              </a:r>
              <a:r>
                <a:rPr lang="en-US" altLang="zh-CN" sz="2000" b="1" dirty="0" smtClean="0">
                  <a:solidFill>
                    <a:schemeClr val="bg1"/>
                  </a:solidFill>
                  <a:latin typeface="微软雅黑" pitchFamily="34" charset="-122"/>
                  <a:ea typeface="微软雅黑" pitchFamily="34" charset="-122"/>
                </a:rPr>
                <a:t>C </a:t>
              </a:r>
              <a:r>
                <a:rPr lang="zh-CN" altLang="en-US" sz="2000" b="1" dirty="0" smtClean="0">
                  <a:solidFill>
                    <a:schemeClr val="bg1"/>
                  </a:solidFill>
                  <a:latin typeface="微软雅黑" pitchFamily="34" charset="-122"/>
                  <a:ea typeface="微软雅黑" pitchFamily="34" charset="-122"/>
                </a:rPr>
                <a:t>函数</a:t>
              </a:r>
              <a:endParaRPr lang="zh-CN" altLang="en-US" sz="2000" b="1" dirty="0" smtClean="0">
                <a:solidFill>
                  <a:schemeClr val="bg1"/>
                </a:solidFill>
                <a:latin typeface="微软雅黑" pitchFamily="34" charset="-122"/>
                <a:ea typeface="微软雅黑" pitchFamily="34" charset="-122"/>
              </a:endParaRPr>
            </a:p>
          </p:txBody>
        </p:sp>
        <p:cxnSp>
          <p:nvCxnSpPr>
            <p:cNvPr id="35843" name="直接连接符 14"/>
            <p:cNvCxnSpPr>
              <a:cxnSpLocks noChangeShapeType="1"/>
              <a:stCxn id="35842" idx="3"/>
            </p:cNvCxnSpPr>
            <p:nvPr/>
          </p:nvCxnSpPr>
          <p:spPr bwMode="auto">
            <a:xfrm flipH="1">
              <a:off x="5966" y="449"/>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35844"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graphicFrame>
        <p:nvGraphicFramePr>
          <p:cNvPr id="5" name="表格 4"/>
          <p:cNvGraphicFramePr/>
          <p:nvPr/>
        </p:nvGraphicFramePr>
        <p:xfrm>
          <a:off x="360045" y="1484630"/>
          <a:ext cx="2419350" cy="2868930"/>
        </p:xfrm>
        <a:graphic>
          <a:graphicData uri="http://schemas.openxmlformats.org/drawingml/2006/table">
            <a:tbl>
              <a:tblPr firstRow="1" bandRow="1">
                <a:tableStyleId>{5C22544A-7EE6-4342-B048-85BDC9FD1C3A}</a:tableStyleId>
              </a:tblPr>
              <a:tblGrid>
                <a:gridCol w="1123950"/>
                <a:gridCol w="1295400"/>
              </a:tblGrid>
              <a:tr h="520065">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Y-</a:t>
                      </a:r>
                      <a:r>
                        <a:rPr lang="zh-CN" altLang="en-US" sz="1600" b="0" u="none">
                          <a:solidFill>
                            <a:srgbClr val="000000"/>
                          </a:solidFill>
                          <a:highlight>
                            <a:srgbClr val="FFD966"/>
                          </a:highlight>
                          <a:latin typeface="微软雅黑" charset="0"/>
                          <a:ea typeface="微软雅黑" charset="0"/>
                          <a:cs typeface="宋体" charset="0"/>
                        </a:rPr>
                        <a:t>总应力</a:t>
                      </a:r>
                      <a:r>
                        <a:rPr lang="zh-CN" altLang="en-US" sz="1600" b="0" u="none">
                          <a:solidFill>
                            <a:srgbClr val="000000"/>
                          </a:solidFill>
                          <a:highlight>
                            <a:srgbClr val="FFD966"/>
                          </a:highlight>
                          <a:latin typeface="微软雅黑" charset="0"/>
                          <a:ea typeface="微软雅黑" charset="0"/>
                          <a:cs typeface="宋体" charset="0"/>
                        </a:rPr>
                        <a:t> </a:t>
                      </a:r>
                      <a:r>
                        <a:rPr lang="en-US" altLang="zh-CN" sz="1600" b="0" u="none">
                          <a:solidFill>
                            <a:srgbClr val="000000"/>
                          </a:solidFill>
                          <a:highlight>
                            <a:srgbClr val="FFD966"/>
                          </a:highlight>
                          <a:latin typeface="微软雅黑" charset="0"/>
                          <a:ea typeface="微软雅黑" charset="0"/>
                          <a:cs typeface="宋体" charset="0"/>
                        </a:rPr>
                        <a:t>(kPa)</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zh-CN" altLang="en-US" sz="1600" b="0" u="none">
                          <a:solidFill>
                            <a:srgbClr val="000000"/>
                          </a:solidFill>
                          <a:highlight>
                            <a:srgbClr val="FFD966"/>
                          </a:highlight>
                          <a:latin typeface="微软雅黑" charset="0"/>
                          <a:ea typeface="微软雅黑" charset="0"/>
                          <a:cs typeface="宋体" charset="0"/>
                        </a:rPr>
                        <a:t>总弹性模量</a:t>
                      </a:r>
                      <a:r>
                        <a:rPr lang="en-US" altLang="zh-CN" sz="1600" b="0" u="none">
                          <a:solidFill>
                            <a:srgbClr val="000000"/>
                          </a:solidFill>
                          <a:highlight>
                            <a:srgbClr val="FFD966"/>
                          </a:highlight>
                          <a:latin typeface="微软雅黑" charset="0"/>
                          <a:ea typeface="微软雅黑" charset="0"/>
                          <a:cs typeface="宋体" charset="0"/>
                        </a:rPr>
                        <a:t>E</a:t>
                      </a:r>
                      <a:r>
                        <a:rPr lang="en-US" altLang="zh-CN" sz="1600" b="0" u="none">
                          <a:solidFill>
                            <a:srgbClr val="000000"/>
                          </a:solidFill>
                          <a:highlight>
                            <a:srgbClr val="FFD966"/>
                          </a:highlight>
                          <a:latin typeface="微软雅黑" charset="0"/>
                          <a:ea typeface="微软雅黑" charset="0"/>
                          <a:cs typeface="宋体" charset="0"/>
                        </a:rPr>
                        <a:t> </a:t>
                      </a:r>
                      <a:r>
                        <a:rPr lang="en-US" altLang="zh-CN" sz="1600" b="0" u="none">
                          <a:solidFill>
                            <a:srgbClr val="000000"/>
                          </a:solidFill>
                          <a:highlight>
                            <a:srgbClr val="FFD966"/>
                          </a:highlight>
                          <a:latin typeface="微软雅黑" charset="0"/>
                          <a:ea typeface="微软雅黑" charset="0"/>
                          <a:cs typeface="宋体" charset="0"/>
                        </a:rPr>
                        <a:t>(kPa)</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18.303</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5,000</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38.764</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5,802.84</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0">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61.961</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6,543.59</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88.739</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7,240.74</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120.41</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7,939.87</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159.18</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8,679.74</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209.15</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9,510.48</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279.59</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10,527.40</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400</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indent="0" algn="ctr">
                        <a:buNone/>
                      </a:pPr>
                      <a:r>
                        <a:rPr lang="en-US" altLang="zh-CN" sz="1600" b="0" u="none">
                          <a:solidFill>
                            <a:srgbClr val="000000"/>
                          </a:solidFill>
                          <a:highlight>
                            <a:srgbClr val="FFD966"/>
                          </a:highlight>
                          <a:latin typeface="微软雅黑" charset="0"/>
                          <a:ea typeface="微软雅黑" charset="0"/>
                          <a:cs typeface="宋体" charset="0"/>
                        </a:rPr>
                        <a:t>12,000</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bl>
          </a:graphicData>
        </a:graphic>
      </p:graphicFrame>
      <p:graphicFrame>
        <p:nvGraphicFramePr>
          <p:cNvPr id="6" name="表格 5"/>
          <p:cNvGraphicFramePr/>
          <p:nvPr/>
        </p:nvGraphicFramePr>
        <p:xfrm>
          <a:off x="6120765" y="1341120"/>
          <a:ext cx="2854960" cy="1026795"/>
        </p:xfrm>
        <a:graphic>
          <a:graphicData uri="http://schemas.openxmlformats.org/drawingml/2006/table">
            <a:tbl>
              <a:tblPr firstRow="1" bandRow="1">
                <a:tableStyleId>{5C22544A-7EE6-4342-B048-85BDC9FD1C3A}</a:tableStyleId>
              </a:tblPr>
              <a:tblGrid>
                <a:gridCol w="1487805"/>
                <a:gridCol w="1367155"/>
              </a:tblGrid>
              <a:tr h="504825">
                <a:tc>
                  <a:txBody>
                    <a:bodyPr/>
                    <a:p>
                      <a:pPr marL="0" algn="ctr">
                        <a:buNone/>
                      </a:pPr>
                      <a:r>
                        <a:rPr lang="en-US" altLang="zh-CN" sz="1600" b="0" u="none">
                          <a:solidFill>
                            <a:srgbClr val="000000"/>
                          </a:solidFill>
                          <a:highlight>
                            <a:srgbClr val="FFD966"/>
                          </a:highlight>
                          <a:latin typeface="微软雅黑" charset="0"/>
                          <a:ea typeface="微软雅黑" charset="0"/>
                          <a:cs typeface="宋体" charset="0"/>
                        </a:rPr>
                        <a:t>Y</a:t>
                      </a:r>
                      <a:r>
                        <a:rPr lang="en-US" altLang="zh-CN" sz="1600" b="0" u="none">
                          <a:solidFill>
                            <a:srgbClr val="000000"/>
                          </a:solidFill>
                          <a:highlight>
                            <a:srgbClr val="FFD966"/>
                          </a:highlight>
                          <a:latin typeface="微软雅黑" charset="0"/>
                          <a:ea typeface="微软雅黑" charset="0"/>
                          <a:cs typeface="宋体" charset="0"/>
                        </a:rPr>
                        <a:t> </a:t>
                      </a:r>
                      <a:r>
                        <a:rPr lang="en-US" altLang="zh-CN" sz="1600" b="0" u="none">
                          <a:solidFill>
                            <a:srgbClr val="000000"/>
                          </a:solidFill>
                          <a:highlight>
                            <a:srgbClr val="FFD966"/>
                          </a:highlight>
                          <a:latin typeface="微软雅黑" charset="0"/>
                          <a:ea typeface="微软雅黑" charset="0"/>
                          <a:cs typeface="宋体" charset="0"/>
                        </a:rPr>
                        <a:t>(米)</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algn="ctr">
                        <a:buNone/>
                      </a:pPr>
                      <a:r>
                        <a:rPr lang="en-US" altLang="zh-CN" sz="1600" b="0" u="none">
                          <a:solidFill>
                            <a:srgbClr val="000000"/>
                          </a:solidFill>
                          <a:highlight>
                            <a:srgbClr val="FFD966"/>
                          </a:highlight>
                          <a:latin typeface="微软雅黑" charset="0"/>
                          <a:ea typeface="微软雅黑" charset="0"/>
                          <a:cs typeface="宋体" charset="0"/>
                        </a:rPr>
                        <a:t>总粘聚力C</a:t>
                      </a:r>
                      <a:r>
                        <a:rPr lang="en-US" altLang="zh-CN" sz="1600" b="0" u="none">
                          <a:solidFill>
                            <a:srgbClr val="000000"/>
                          </a:solidFill>
                          <a:highlight>
                            <a:srgbClr val="FFD966"/>
                          </a:highlight>
                          <a:latin typeface="微软雅黑" charset="0"/>
                          <a:ea typeface="微软雅黑" charset="0"/>
                          <a:cs typeface="宋体" charset="0"/>
                        </a:rPr>
                        <a:t> </a:t>
                      </a:r>
                      <a:r>
                        <a:rPr lang="en-US" altLang="zh-CN" sz="1600" b="0" u="none">
                          <a:solidFill>
                            <a:srgbClr val="000000"/>
                          </a:solidFill>
                          <a:highlight>
                            <a:srgbClr val="FFD966"/>
                          </a:highlight>
                          <a:latin typeface="微软雅黑" charset="0"/>
                          <a:ea typeface="微软雅黑" charset="0"/>
                          <a:cs typeface="宋体" charset="0"/>
                        </a:rPr>
                        <a:t>(kPa)</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algn="ctr">
                        <a:buNone/>
                      </a:pPr>
                      <a:r>
                        <a:rPr lang="en-US" altLang="zh-CN" sz="1600" b="0" u="none">
                          <a:solidFill>
                            <a:srgbClr val="000000"/>
                          </a:solidFill>
                          <a:highlight>
                            <a:srgbClr val="FFD966"/>
                          </a:highlight>
                          <a:latin typeface="微软雅黑" charset="0"/>
                          <a:ea typeface="微软雅黑" charset="0"/>
                          <a:cs typeface="宋体" charset="0"/>
                        </a:rPr>
                        <a:t>2</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algn="ctr">
                        <a:buNone/>
                      </a:pPr>
                      <a:r>
                        <a:rPr lang="en-US" altLang="zh-CN" sz="1600" b="0" u="none">
                          <a:solidFill>
                            <a:srgbClr val="000000"/>
                          </a:solidFill>
                          <a:highlight>
                            <a:srgbClr val="FFD966"/>
                          </a:highlight>
                          <a:latin typeface="微软雅黑" charset="0"/>
                          <a:ea typeface="微软雅黑" charset="0"/>
                          <a:cs typeface="宋体" charset="0"/>
                        </a:rPr>
                        <a:t>400</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r h="177800">
                <a:tc>
                  <a:txBody>
                    <a:bodyPr/>
                    <a:p>
                      <a:pPr marL="0" algn="ctr">
                        <a:buNone/>
                      </a:pPr>
                      <a:r>
                        <a:rPr lang="en-US" altLang="zh-CN" sz="1600" b="0" u="none">
                          <a:solidFill>
                            <a:srgbClr val="000000"/>
                          </a:solidFill>
                          <a:highlight>
                            <a:srgbClr val="FFD966"/>
                          </a:highlight>
                          <a:latin typeface="微软雅黑" charset="0"/>
                          <a:ea typeface="微软雅黑" charset="0"/>
                          <a:cs typeface="宋体" charset="0"/>
                        </a:rPr>
                        <a:t>20</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c>
                  <a:txBody>
                    <a:bodyPr/>
                    <a:p>
                      <a:pPr marL="0" algn="ctr">
                        <a:buNone/>
                      </a:pPr>
                      <a:r>
                        <a:rPr lang="en-US" altLang="zh-CN" sz="1600" b="0" u="none">
                          <a:solidFill>
                            <a:srgbClr val="000000"/>
                          </a:solidFill>
                          <a:highlight>
                            <a:srgbClr val="FFD966"/>
                          </a:highlight>
                          <a:latin typeface="微软雅黑" charset="0"/>
                          <a:ea typeface="微软雅黑" charset="0"/>
                          <a:cs typeface="宋体" charset="0"/>
                        </a:rPr>
                        <a:t>40.00</a:t>
                      </a:r>
                      <a:endParaRPr lang="en-US" altLang="zh-CN" sz="1600" b="0" u="none">
                        <a:solidFill>
                          <a:srgbClr val="000000"/>
                        </a:solidFill>
                        <a:highlight>
                          <a:srgbClr val="FFD966"/>
                        </a:highlight>
                        <a:latin typeface="微软雅黑" charset="0"/>
                        <a:ea typeface="微软雅黑" charset="0"/>
                        <a:cs typeface="宋体" charset="0"/>
                      </a:endParaRPr>
                    </a:p>
                  </a:txBody>
                  <a:tcPr marL="0" marR="0" marT="0" marB="0"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D966"/>
                    </a:solidFill>
                  </a:tcPr>
                </a:tc>
              </a:tr>
            </a:tbl>
          </a:graphicData>
        </a:graphic>
      </p:graphicFrame>
      <p:pic>
        <p:nvPicPr>
          <p:cNvPr id="7" name="图片 6"/>
          <p:cNvPicPr>
            <a:picLocks noChangeAspect="1"/>
          </p:cNvPicPr>
          <p:nvPr/>
        </p:nvPicPr>
        <p:blipFill>
          <a:blip r:embed="rId1"/>
          <a:stretch>
            <a:fillRect/>
          </a:stretch>
        </p:blipFill>
        <p:spPr>
          <a:xfrm>
            <a:off x="3024505" y="2997200"/>
            <a:ext cx="3350260" cy="2494280"/>
          </a:xfrm>
          <a:prstGeom prst="rect">
            <a:avLst/>
          </a:prstGeom>
        </p:spPr>
      </p:pic>
      <p:pic>
        <p:nvPicPr>
          <p:cNvPr id="8" name="图片 7"/>
          <p:cNvPicPr>
            <a:picLocks noChangeAspect="1"/>
          </p:cNvPicPr>
          <p:nvPr/>
        </p:nvPicPr>
        <p:blipFill>
          <a:blip r:embed="rId2"/>
          <a:stretch>
            <a:fillRect/>
          </a:stretch>
        </p:blipFill>
        <p:spPr>
          <a:xfrm>
            <a:off x="6740525" y="2581275"/>
            <a:ext cx="3031490" cy="225742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4754"/>
          <p:cNvGrpSpPr/>
          <p:nvPr/>
        </p:nvGrpSpPr>
        <p:grpSpPr bwMode="auto">
          <a:xfrm>
            <a:off x="217488" y="260350"/>
            <a:ext cx="6049962" cy="677863"/>
            <a:chOff x="0" y="1"/>
            <a:chExt cx="11160" cy="1061"/>
          </a:xfrm>
        </p:grpSpPr>
        <p:sp>
          <p:nvSpPr>
            <p:cNvPr id="5" name="矩形 13"/>
            <p:cNvSpPr>
              <a:spLocks noChangeArrowheads="1"/>
            </p:cNvSpPr>
            <p:nvPr/>
          </p:nvSpPr>
          <p:spPr bwMode="auto">
            <a:xfrm>
              <a:off x="0" y="1"/>
              <a:ext cx="677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dirty="0" smtClean="0">
                  <a:solidFill>
                    <a:schemeClr val="bg1"/>
                  </a:solidFill>
                  <a:latin typeface="微软雅黑" pitchFamily="34" charset="-122"/>
                  <a:ea typeface="微软雅黑" pitchFamily="34" charset="-122"/>
                </a:rPr>
                <a:t>指定材料</a:t>
              </a:r>
              <a:endParaRPr lang="zh-CN" altLang="en-US" dirty="0"/>
            </a:p>
          </p:txBody>
        </p:sp>
        <p:cxnSp>
          <p:nvCxnSpPr>
            <p:cNvPr id="6" name="直接连接符 14"/>
            <p:cNvCxnSpPr>
              <a:cxnSpLocks noChangeShapeType="1"/>
              <a:stCxn id="5" idx="3"/>
            </p:cNvCxnSpPr>
            <p:nvPr/>
          </p:nvCxnSpPr>
          <p:spPr bwMode="auto">
            <a:xfrm flipH="1">
              <a:off x="5966" y="449"/>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7"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8" name="图片 7"/>
          <p:cNvPicPr>
            <a:picLocks noChangeAspect="1"/>
          </p:cNvPicPr>
          <p:nvPr/>
        </p:nvPicPr>
        <p:blipFill>
          <a:blip r:embed="rId1"/>
          <a:stretch>
            <a:fillRect/>
          </a:stretch>
        </p:blipFill>
        <p:spPr>
          <a:xfrm>
            <a:off x="287982" y="1988900"/>
            <a:ext cx="9562545" cy="358365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组合 74754"/>
          <p:cNvGrpSpPr/>
          <p:nvPr/>
        </p:nvGrpSpPr>
        <p:grpSpPr bwMode="auto">
          <a:xfrm>
            <a:off x="215900" y="260350"/>
            <a:ext cx="6264275" cy="676275"/>
            <a:chOff x="0" y="0"/>
            <a:chExt cx="11160" cy="1062"/>
          </a:xfrm>
        </p:grpSpPr>
        <p:sp>
          <p:nvSpPr>
            <p:cNvPr id="37890"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dirty="0" smtClean="0">
                  <a:solidFill>
                    <a:schemeClr val="bg1"/>
                  </a:solidFill>
                  <a:latin typeface="微软雅黑" pitchFamily="34" charset="-122"/>
                  <a:ea typeface="微软雅黑" pitchFamily="34" charset="-122"/>
                </a:rPr>
                <a:t>指定边界条件</a:t>
              </a:r>
              <a:endParaRPr lang="zh-CN" altLang="en-US" dirty="0"/>
            </a:p>
          </p:txBody>
        </p:sp>
        <p:cxnSp>
          <p:nvCxnSpPr>
            <p:cNvPr id="37891" name="直接连接符 14"/>
            <p:cNvCxnSpPr>
              <a:cxnSpLocks noChangeShapeType="1"/>
              <a:stCxn id="37890"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37892"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936027" y="2060905"/>
            <a:ext cx="8428290" cy="3108134"/>
          </a:xfrm>
          <a:prstGeom prst="rect">
            <a:avLst/>
          </a:prstGeom>
        </p:spPr>
      </p:pic>
      <p:sp>
        <p:nvSpPr>
          <p:cNvPr id="9" name="椭圆 8"/>
          <p:cNvSpPr/>
          <p:nvPr/>
        </p:nvSpPr>
        <p:spPr>
          <a:xfrm>
            <a:off x="400914" y="3068975"/>
            <a:ext cx="1368425" cy="2232148"/>
          </a:xfrm>
          <a:prstGeom prst="ellipse">
            <a:avLst/>
          </a:prstGeom>
          <a:noFill/>
          <a:ln w="190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zh-CN" altLang="en-US" dirty="0"/>
          </a:p>
        </p:txBody>
      </p:sp>
      <p:sp>
        <p:nvSpPr>
          <p:cNvPr id="10" name="椭圆 9"/>
          <p:cNvSpPr/>
          <p:nvPr/>
        </p:nvSpPr>
        <p:spPr>
          <a:xfrm>
            <a:off x="8424547" y="3068975"/>
            <a:ext cx="1368425" cy="2232148"/>
          </a:xfrm>
          <a:prstGeom prst="ellipse">
            <a:avLst/>
          </a:prstGeom>
          <a:noFill/>
          <a:ln w="190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组合 74754"/>
          <p:cNvGrpSpPr/>
          <p:nvPr/>
        </p:nvGrpSpPr>
        <p:grpSpPr bwMode="auto">
          <a:xfrm>
            <a:off x="215900" y="260350"/>
            <a:ext cx="6264275" cy="676275"/>
            <a:chOff x="0" y="0"/>
            <a:chExt cx="11160" cy="1062"/>
          </a:xfrm>
        </p:grpSpPr>
        <p:sp>
          <p:nvSpPr>
            <p:cNvPr id="41986"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计算求解</a:t>
              </a:r>
              <a:endParaRPr lang="zh-CN" altLang="en-US"/>
            </a:p>
          </p:txBody>
        </p:sp>
        <p:cxnSp>
          <p:nvCxnSpPr>
            <p:cNvPr id="41987" name="直接连接符 14"/>
            <p:cNvCxnSpPr>
              <a:cxnSpLocks noChangeShapeType="1"/>
              <a:stCxn id="41986"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41988"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792017" y="1148376"/>
            <a:ext cx="8499727" cy="479163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3" name="组合 92164"/>
          <p:cNvGrpSpPr/>
          <p:nvPr/>
        </p:nvGrpSpPr>
        <p:grpSpPr bwMode="auto">
          <a:xfrm>
            <a:off x="215900" y="260350"/>
            <a:ext cx="6156325" cy="676275"/>
            <a:chOff x="0" y="0"/>
            <a:chExt cx="11160" cy="1062"/>
          </a:xfrm>
        </p:grpSpPr>
        <p:sp>
          <p:nvSpPr>
            <p:cNvPr id="44034"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dirty="0" smtClean="0">
                  <a:solidFill>
                    <a:schemeClr val="bg1"/>
                  </a:solidFill>
                  <a:latin typeface="微软雅黑" pitchFamily="34" charset="-122"/>
                  <a:ea typeface="微软雅黑" pitchFamily="34" charset="-122"/>
                </a:rPr>
                <a:t>回填其他步</a:t>
              </a:r>
              <a:endParaRPr lang="zh-CN" altLang="en-US" dirty="0"/>
            </a:p>
          </p:txBody>
        </p:sp>
        <p:cxnSp>
          <p:nvCxnSpPr>
            <p:cNvPr id="44035" name="直接连接符 14"/>
            <p:cNvCxnSpPr>
              <a:cxnSpLocks noChangeShapeType="1"/>
              <a:stCxn id="44034"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44036"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192087" y="1495425"/>
            <a:ext cx="9696450" cy="38671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17" name="组合 92164"/>
          <p:cNvGrpSpPr/>
          <p:nvPr/>
        </p:nvGrpSpPr>
        <p:grpSpPr bwMode="auto">
          <a:xfrm>
            <a:off x="215900" y="260350"/>
            <a:ext cx="6156325" cy="676275"/>
            <a:chOff x="0" y="0"/>
            <a:chExt cx="11160" cy="1062"/>
          </a:xfrm>
        </p:grpSpPr>
        <p:sp>
          <p:nvSpPr>
            <p:cNvPr id="60418"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计算、查看结果</a:t>
              </a:r>
              <a:endParaRPr lang="zh-CN" altLang="en-US"/>
            </a:p>
          </p:txBody>
        </p:sp>
        <p:cxnSp>
          <p:nvCxnSpPr>
            <p:cNvPr id="60419" name="直接连接符 14"/>
            <p:cNvCxnSpPr>
              <a:cxnSpLocks noChangeShapeType="1"/>
              <a:stCxn id="60418"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60420"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720012" y="1556869"/>
            <a:ext cx="8348410" cy="410428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1" name="组合 92164"/>
          <p:cNvGrpSpPr/>
          <p:nvPr/>
        </p:nvGrpSpPr>
        <p:grpSpPr bwMode="auto">
          <a:xfrm>
            <a:off x="215900" y="260350"/>
            <a:ext cx="6156325" cy="676275"/>
            <a:chOff x="0" y="0"/>
            <a:chExt cx="11160" cy="1062"/>
          </a:xfrm>
        </p:grpSpPr>
        <p:sp>
          <p:nvSpPr>
            <p:cNvPr id="61442"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结果查看</a:t>
              </a:r>
              <a:endParaRPr lang="zh-CN" altLang="en-US"/>
            </a:p>
          </p:txBody>
        </p:sp>
        <p:cxnSp>
          <p:nvCxnSpPr>
            <p:cNvPr id="61443" name="直接连接符 14"/>
            <p:cNvCxnSpPr>
              <a:cxnSpLocks noChangeShapeType="1"/>
              <a:stCxn id="61442"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61444"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3" name="图片 2"/>
          <p:cNvPicPr>
            <a:picLocks noChangeAspect="1"/>
          </p:cNvPicPr>
          <p:nvPr/>
        </p:nvPicPr>
        <p:blipFill>
          <a:blip r:embed="rId1"/>
          <a:stretch>
            <a:fillRect/>
          </a:stretch>
        </p:blipFill>
        <p:spPr>
          <a:xfrm>
            <a:off x="51324" y="2020200"/>
            <a:ext cx="4665655" cy="3079757"/>
          </a:xfrm>
          <a:prstGeom prst="rect">
            <a:avLst/>
          </a:prstGeom>
        </p:spPr>
      </p:pic>
      <p:pic>
        <p:nvPicPr>
          <p:cNvPr id="10" name="图片 9"/>
          <p:cNvPicPr>
            <a:picLocks noChangeAspect="1"/>
          </p:cNvPicPr>
          <p:nvPr/>
        </p:nvPicPr>
        <p:blipFill>
          <a:blip r:embed="rId2"/>
          <a:stretch>
            <a:fillRect/>
          </a:stretch>
        </p:blipFill>
        <p:spPr>
          <a:xfrm>
            <a:off x="4248257" y="1556869"/>
            <a:ext cx="5424839" cy="400641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489" name="组合 92164"/>
          <p:cNvGrpSpPr/>
          <p:nvPr/>
        </p:nvGrpSpPr>
        <p:grpSpPr bwMode="auto">
          <a:xfrm>
            <a:off x="215900" y="260350"/>
            <a:ext cx="6156325" cy="676275"/>
            <a:chOff x="0" y="0"/>
            <a:chExt cx="11160" cy="1062"/>
          </a:xfrm>
        </p:grpSpPr>
        <p:sp>
          <p:nvSpPr>
            <p:cNvPr id="63490"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结果查看</a:t>
              </a:r>
              <a:endParaRPr lang="zh-CN" altLang="en-US"/>
            </a:p>
          </p:txBody>
        </p:sp>
        <p:cxnSp>
          <p:nvCxnSpPr>
            <p:cNvPr id="63491" name="直接连接符 14"/>
            <p:cNvCxnSpPr>
              <a:cxnSpLocks noChangeShapeType="1"/>
              <a:stCxn id="63490"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63492"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3" name="图片 2"/>
          <p:cNvPicPr>
            <a:picLocks noChangeAspect="1"/>
          </p:cNvPicPr>
          <p:nvPr/>
        </p:nvPicPr>
        <p:blipFill>
          <a:blip r:embed="rId1"/>
          <a:stretch>
            <a:fillRect/>
          </a:stretch>
        </p:blipFill>
        <p:spPr>
          <a:xfrm>
            <a:off x="648007" y="4005040"/>
            <a:ext cx="6912625" cy="1682586"/>
          </a:xfrm>
          <a:prstGeom prst="rect">
            <a:avLst/>
          </a:prstGeom>
        </p:spPr>
      </p:pic>
      <p:pic>
        <p:nvPicPr>
          <p:cNvPr id="10" name="图片 9"/>
          <p:cNvPicPr>
            <a:picLocks noChangeAspect="1"/>
          </p:cNvPicPr>
          <p:nvPr/>
        </p:nvPicPr>
        <p:blipFill>
          <a:blip r:embed="rId2"/>
          <a:stretch>
            <a:fillRect/>
          </a:stretch>
        </p:blipFill>
        <p:spPr>
          <a:xfrm>
            <a:off x="5040312" y="1347253"/>
            <a:ext cx="4737885" cy="349908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513" name="组合 92164"/>
          <p:cNvGrpSpPr/>
          <p:nvPr/>
        </p:nvGrpSpPr>
        <p:grpSpPr bwMode="auto">
          <a:xfrm>
            <a:off x="215900" y="260350"/>
            <a:ext cx="6156325" cy="676275"/>
            <a:chOff x="0" y="0"/>
            <a:chExt cx="11160" cy="1062"/>
          </a:xfrm>
        </p:grpSpPr>
        <p:sp>
          <p:nvSpPr>
            <p:cNvPr id="64514"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结果查看</a:t>
              </a:r>
              <a:endParaRPr lang="zh-CN" altLang="en-US"/>
            </a:p>
          </p:txBody>
        </p:sp>
        <p:cxnSp>
          <p:nvCxnSpPr>
            <p:cNvPr id="64515" name="直接连接符 14"/>
            <p:cNvCxnSpPr>
              <a:cxnSpLocks noChangeShapeType="1"/>
              <a:stCxn id="64514"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64516"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4536277" y="1700880"/>
            <a:ext cx="5322869" cy="3931110"/>
          </a:xfrm>
          <a:prstGeom prst="rect">
            <a:avLst/>
          </a:prstGeom>
        </p:spPr>
      </p:pic>
      <p:pic>
        <p:nvPicPr>
          <p:cNvPr id="3" name="图片 2"/>
          <p:cNvPicPr>
            <a:picLocks noChangeAspect="1"/>
          </p:cNvPicPr>
          <p:nvPr/>
        </p:nvPicPr>
        <p:blipFill>
          <a:blip r:embed="rId2"/>
          <a:stretch>
            <a:fillRect/>
          </a:stretch>
        </p:blipFill>
        <p:spPr>
          <a:xfrm>
            <a:off x="648007" y="1556870"/>
            <a:ext cx="3543300" cy="39052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9" name="组合 49155"/>
          <p:cNvGrpSpPr/>
          <p:nvPr/>
        </p:nvGrpSpPr>
        <p:grpSpPr bwMode="auto">
          <a:xfrm>
            <a:off x="215900" y="260350"/>
            <a:ext cx="5472113" cy="676275"/>
            <a:chOff x="0" y="0"/>
            <a:chExt cx="11160" cy="1062"/>
          </a:xfrm>
        </p:grpSpPr>
        <p:sp>
          <p:nvSpPr>
            <p:cNvPr id="7170"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问题说明</a:t>
              </a:r>
              <a:endParaRPr lang="zh-CN" altLang="en-US"/>
            </a:p>
          </p:txBody>
        </p:sp>
        <p:cxnSp>
          <p:nvCxnSpPr>
            <p:cNvPr id="7171" name="直接连接符 14"/>
            <p:cNvCxnSpPr>
              <a:cxnSpLocks noChangeShapeType="1"/>
              <a:stCxn id="7170"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7172"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sp>
        <p:nvSpPr>
          <p:cNvPr id="7173" name="矩形 9"/>
          <p:cNvSpPr>
            <a:spLocks noChangeArrowheads="1"/>
          </p:cNvSpPr>
          <p:nvPr/>
        </p:nvSpPr>
        <p:spPr bwMode="auto">
          <a:xfrm>
            <a:off x="503238" y="1177925"/>
            <a:ext cx="92170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ts val="3000"/>
              </a:lnSpc>
            </a:pPr>
            <a:r>
              <a:rPr lang="zh-CN" altLang="en-US">
                <a:solidFill>
                  <a:srgbClr val="3333CC"/>
                </a:solidFill>
                <a:latin typeface="微软雅黑" pitchFamily="34" charset="-122"/>
                <a:ea typeface="微软雅黑" pitchFamily="34" charset="-122"/>
              </a:rPr>
              <a:t>土石坝有建筑过程中需要进行其稳定性、渗流以及沉降分析，本教程主要以一个简单的模型来分析土石坝在构筑过程中的变形分析。</a:t>
            </a:r>
            <a:endParaRPr lang="zh-CN" altLang="en-US">
              <a:solidFill>
                <a:srgbClr val="3333CC"/>
              </a:solidFill>
              <a:latin typeface="微软雅黑" pitchFamily="34" charset="-122"/>
              <a:ea typeface="微软雅黑" pitchFamily="34" charset="-122"/>
            </a:endParaRPr>
          </a:p>
        </p:txBody>
      </p:sp>
      <p:pic>
        <p:nvPicPr>
          <p:cNvPr id="7174"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60363" y="2420938"/>
            <a:ext cx="9255125" cy="336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1" name="组合 92164"/>
          <p:cNvGrpSpPr/>
          <p:nvPr/>
        </p:nvGrpSpPr>
        <p:grpSpPr bwMode="auto">
          <a:xfrm>
            <a:off x="215900" y="260350"/>
            <a:ext cx="6156325" cy="676275"/>
            <a:chOff x="0" y="0"/>
            <a:chExt cx="11160" cy="1062"/>
          </a:xfrm>
        </p:grpSpPr>
        <p:sp>
          <p:nvSpPr>
            <p:cNvPr id="66562"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结果查看</a:t>
              </a:r>
              <a:endParaRPr lang="zh-CN" altLang="en-US"/>
            </a:p>
          </p:txBody>
        </p:sp>
        <p:cxnSp>
          <p:nvCxnSpPr>
            <p:cNvPr id="66563" name="直接连接符 14"/>
            <p:cNvCxnSpPr>
              <a:cxnSpLocks noChangeShapeType="1"/>
              <a:stCxn id="66562"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66564" name="直接连接符 5"/>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4752292" y="1700880"/>
            <a:ext cx="4835382" cy="3571085"/>
          </a:xfrm>
          <a:prstGeom prst="rect">
            <a:avLst/>
          </a:prstGeom>
        </p:spPr>
      </p:pic>
      <p:pic>
        <p:nvPicPr>
          <p:cNvPr id="3" name="图片 2"/>
          <p:cNvPicPr>
            <a:picLocks noChangeAspect="1"/>
          </p:cNvPicPr>
          <p:nvPr/>
        </p:nvPicPr>
        <p:blipFill>
          <a:blip r:embed="rId2"/>
          <a:stretch>
            <a:fillRect/>
          </a:stretch>
        </p:blipFill>
        <p:spPr>
          <a:xfrm>
            <a:off x="864022" y="1628875"/>
            <a:ext cx="3133725" cy="389572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34" name="组合 92164"/>
          <p:cNvGrpSpPr/>
          <p:nvPr/>
        </p:nvGrpSpPr>
        <p:grpSpPr bwMode="auto">
          <a:xfrm>
            <a:off x="215900" y="260350"/>
            <a:ext cx="6156325" cy="676275"/>
            <a:chOff x="0" y="0"/>
            <a:chExt cx="11160" cy="1062"/>
          </a:xfrm>
        </p:grpSpPr>
        <p:sp>
          <p:nvSpPr>
            <p:cNvPr id="69635"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结果查看</a:t>
              </a:r>
              <a:endParaRPr lang="zh-CN" altLang="en-US"/>
            </a:p>
          </p:txBody>
        </p:sp>
        <p:cxnSp>
          <p:nvCxnSpPr>
            <p:cNvPr id="69636" name="直接连接符 14"/>
            <p:cNvCxnSpPr>
              <a:cxnSpLocks noChangeShapeType="1"/>
              <a:stCxn id="69635"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69637" name="直接连接符 5"/>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936027" y="2204915"/>
            <a:ext cx="8119740" cy="311728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组合 92164"/>
          <p:cNvGrpSpPr/>
          <p:nvPr/>
        </p:nvGrpSpPr>
        <p:grpSpPr bwMode="auto">
          <a:xfrm>
            <a:off x="215900" y="260350"/>
            <a:ext cx="6156325" cy="676275"/>
            <a:chOff x="0" y="0"/>
            <a:chExt cx="11160" cy="1062"/>
          </a:xfrm>
        </p:grpSpPr>
        <p:sp>
          <p:nvSpPr>
            <p:cNvPr id="67587"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结果查看</a:t>
              </a:r>
              <a:endParaRPr lang="zh-CN" altLang="en-US"/>
            </a:p>
          </p:txBody>
        </p:sp>
        <p:cxnSp>
          <p:nvCxnSpPr>
            <p:cNvPr id="67588" name="直接连接符 14"/>
            <p:cNvCxnSpPr>
              <a:cxnSpLocks noChangeShapeType="1"/>
              <a:stCxn id="67587"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67589"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5040312" y="1778823"/>
            <a:ext cx="4895312" cy="3615345"/>
          </a:xfrm>
          <a:prstGeom prst="rect">
            <a:avLst/>
          </a:prstGeom>
        </p:spPr>
      </p:pic>
      <p:pic>
        <p:nvPicPr>
          <p:cNvPr id="3" name="图片 2"/>
          <p:cNvPicPr>
            <a:picLocks noChangeAspect="1"/>
          </p:cNvPicPr>
          <p:nvPr/>
        </p:nvPicPr>
        <p:blipFill>
          <a:blip r:embed="rId2"/>
          <a:stretch>
            <a:fillRect/>
          </a:stretch>
        </p:blipFill>
        <p:spPr>
          <a:xfrm>
            <a:off x="287982" y="1988900"/>
            <a:ext cx="4327288" cy="319519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noChangeArrowheads="1"/>
          </p:cNvSpPr>
          <p:nvPr>
            <p:ph type="body" idx="4294967295"/>
          </p:nvPr>
        </p:nvSpPr>
        <p:spPr>
          <a:xfrm>
            <a:off x="517525" y="2635250"/>
            <a:ext cx="9070975" cy="1076325"/>
          </a:xfrm>
        </p:spPr>
        <p:txBody>
          <a:bodyPr/>
          <a:lstStyle/>
          <a:p>
            <a:pPr algn="ctr">
              <a:lnSpc>
                <a:spcPct val="80000"/>
              </a:lnSpc>
              <a:buNone/>
            </a:pPr>
            <a:r>
              <a:rPr lang="en-US" altLang="zh-CN" sz="6600" dirty="0" smtClean="0">
                <a:solidFill>
                  <a:srgbClr val="3333CC"/>
                </a:solidFill>
                <a:latin typeface="微软雅黑" pitchFamily="34" charset="-122"/>
                <a:ea typeface="微软雅黑" pitchFamily="34" charset="-122"/>
              </a:rPr>
              <a:t>534132040</a:t>
            </a:r>
            <a:endParaRPr lang="en-US" altLang="zh-CN" sz="6600" dirty="0" smtClean="0">
              <a:solidFill>
                <a:srgbClr val="3333CC"/>
              </a:solidFill>
              <a:latin typeface="微软雅黑" pitchFamily="34" charset="-122"/>
              <a:ea typeface="微软雅黑" pitchFamily="34" charset="-122"/>
            </a:endParaRPr>
          </a:p>
        </p:txBody>
      </p:sp>
      <p:grpSp>
        <p:nvGrpSpPr>
          <p:cNvPr id="70658" name="组合 129025"/>
          <p:cNvGrpSpPr/>
          <p:nvPr/>
        </p:nvGrpSpPr>
        <p:grpSpPr bwMode="auto">
          <a:xfrm>
            <a:off x="215900" y="260350"/>
            <a:ext cx="8612188" cy="676275"/>
            <a:chOff x="0" y="0"/>
            <a:chExt cx="11160" cy="1062"/>
          </a:xfrm>
        </p:grpSpPr>
        <p:sp>
          <p:nvSpPr>
            <p:cNvPr id="70659"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技术交流</a:t>
              </a:r>
              <a:r>
                <a:rPr lang="en-US" altLang="zh-CN" sz="2000" b="1">
                  <a:solidFill>
                    <a:schemeClr val="bg1"/>
                  </a:solidFill>
                  <a:latin typeface="微软雅黑" pitchFamily="34" charset="-122"/>
                  <a:ea typeface="微软雅黑" pitchFamily="34" charset="-122"/>
                </a:rPr>
                <a:t>QQ</a:t>
              </a:r>
              <a:r>
                <a:rPr lang="zh-CN" altLang="en-US" sz="2000" b="1">
                  <a:solidFill>
                    <a:schemeClr val="bg1"/>
                  </a:solidFill>
                  <a:latin typeface="微软雅黑" pitchFamily="34" charset="-122"/>
                  <a:ea typeface="微软雅黑" pitchFamily="34" charset="-122"/>
                </a:rPr>
                <a:t>群</a:t>
              </a:r>
              <a:endParaRPr lang="zh-CN" altLang="en-US"/>
            </a:p>
          </p:txBody>
        </p:sp>
        <p:cxnSp>
          <p:nvCxnSpPr>
            <p:cNvPr id="70660" name="直接连接符 14"/>
            <p:cNvCxnSpPr>
              <a:cxnSpLocks noChangeShapeType="1"/>
              <a:stCxn id="70659" idx="3"/>
            </p:cNvCxnSpPr>
            <p:nvPr/>
          </p:nvCxnSpPr>
          <p:spPr bwMode="auto">
            <a:xfrm flipH="1">
              <a:off x="4727" y="448"/>
              <a:ext cx="808" cy="407"/>
            </a:xfrm>
            <a:prstGeom prst="line">
              <a:avLst/>
            </a:prstGeom>
            <a:noFill/>
            <a:ln w="38100">
              <a:solidFill>
                <a:schemeClr val="bg1"/>
              </a:solidFill>
              <a:bevel/>
            </a:ln>
            <a:extLst>
              <a:ext uri="{909E8E84-426E-40DD-AFC4-6F175D3DCCD1}">
                <a14:hiddenFill xmlns:a14="http://schemas.microsoft.com/office/drawing/2010/main">
                  <a:noFill/>
                </a14:hiddenFill>
              </a:ext>
            </a:extLst>
          </p:spPr>
        </p:cxnSp>
        <p:cxnSp>
          <p:nvCxnSpPr>
            <p:cNvPr id="70661" name="直接连接符 10"/>
            <p:cNvCxnSpPr>
              <a:cxnSpLocks noChangeShapeType="1"/>
            </p:cNvCxnSpPr>
            <p:nvPr/>
          </p:nvCxnSpPr>
          <p:spPr bwMode="auto">
            <a:xfrm>
              <a:off x="0" y="1062"/>
              <a:ext cx="11160" cy="0"/>
            </a:xfrm>
            <a:prstGeom prst="line">
              <a:avLst/>
            </a:prstGeom>
            <a:noFill/>
            <a:ln w="19050">
              <a:solidFill>
                <a:srgbClr val="BFBFBF"/>
              </a:solidFill>
              <a:bevel/>
            </a:ln>
            <a:extLst>
              <a:ext uri="{909E8E84-426E-40DD-AFC4-6F175D3DCCD1}">
                <a14:hiddenFill xmlns:a14="http://schemas.microsoft.com/office/drawing/2010/main">
                  <a:noFill/>
                </a14:hiddenFill>
              </a:ext>
            </a:extLst>
          </p:spPr>
        </p:cxn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图片 7" descr="PPT-model-cover-A.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0080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06" name="图片 2" descr="4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6900" y="5589588"/>
            <a:ext cx="24161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07" name="图片 3" descr="VIX40-5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688" y="5805488"/>
            <a:ext cx="29368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8" name="矩形 1"/>
          <p:cNvSpPr>
            <a:spLocks noChangeArrowheads="1"/>
          </p:cNvSpPr>
          <p:nvPr/>
        </p:nvSpPr>
        <p:spPr bwMode="auto">
          <a:xfrm>
            <a:off x="2579688" y="2636838"/>
            <a:ext cx="53228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800">
                <a:solidFill>
                  <a:srgbClr val="0070C0"/>
                </a:solidFill>
                <a:latin typeface="黑体" pitchFamily="49" charset="-122"/>
                <a:ea typeface="黑体" pitchFamily="49" charset="-122"/>
                <a:sym typeface="宋体" pitchFamily="2" charset="-122"/>
              </a:rPr>
              <a:t>问题讨论</a:t>
            </a:r>
            <a:endParaRPr lang="zh-CN" altLang="en-US" sz="4800">
              <a:solidFill>
                <a:srgbClr val="0070C0"/>
              </a:solidFill>
              <a:latin typeface="黑体" pitchFamily="49" charset="-122"/>
              <a:ea typeface="黑体" pitchFamily="49" charset="-122"/>
              <a:sym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13"/>
          <p:cNvSpPr>
            <a:spLocks noChangeArrowheads="1"/>
          </p:cNvSpPr>
          <p:nvPr/>
        </p:nvSpPr>
        <p:spPr bwMode="auto">
          <a:xfrm>
            <a:off x="198439" y="332656"/>
            <a:ext cx="4841873" cy="496287"/>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en-US" altLang="zh-CN" sz="2000" b="1" dirty="0" smtClean="0">
                <a:solidFill>
                  <a:schemeClr val="bg1"/>
                </a:solidFill>
                <a:latin typeface="微软雅黑" pitchFamily="34" charset="-122"/>
                <a:ea typeface="微软雅黑" pitchFamily="34" charset="-122"/>
              </a:rPr>
              <a:t>GeoStudio</a:t>
            </a:r>
            <a:r>
              <a:rPr lang="zh-CN" altLang="en-US" sz="2000" b="1" dirty="0" smtClean="0">
                <a:solidFill>
                  <a:schemeClr val="bg1"/>
                </a:solidFill>
                <a:latin typeface="微软雅黑" pitchFamily="34" charset="-122"/>
                <a:ea typeface="微软雅黑" pitchFamily="34" charset="-122"/>
              </a:rPr>
              <a:t>软件在土石坝设计中的应用</a:t>
            </a:r>
            <a:endParaRPr lang="zh-CN" altLang="en-US" sz="2000" b="1" dirty="0">
              <a:solidFill>
                <a:schemeClr val="bg1"/>
              </a:solidFill>
              <a:latin typeface="微软雅黑" pitchFamily="34" charset="-122"/>
              <a:ea typeface="微软雅黑" pitchFamily="34" charset="-122"/>
            </a:endParaRPr>
          </a:p>
        </p:txBody>
      </p:sp>
      <p:cxnSp>
        <p:nvCxnSpPr>
          <p:cNvPr id="9219" name="直接连接符 14"/>
          <p:cNvCxnSpPr>
            <a:cxnSpLocks noChangeShapeType="1"/>
            <a:stCxn id="9218" idx="3"/>
          </p:cNvCxnSpPr>
          <p:nvPr/>
        </p:nvCxnSpPr>
        <p:spPr bwMode="auto">
          <a:xfrm flipH="1">
            <a:off x="4680288" y="580800"/>
            <a:ext cx="360024" cy="330491"/>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9220" name="直接连接符 10"/>
          <p:cNvCxnSpPr>
            <a:cxnSpLocks noChangeShapeType="1"/>
          </p:cNvCxnSpPr>
          <p:nvPr/>
        </p:nvCxnSpPr>
        <p:spPr bwMode="auto">
          <a:xfrm>
            <a:off x="198439" y="935038"/>
            <a:ext cx="5273904"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aphicFrame>
        <p:nvGraphicFramePr>
          <p:cNvPr id="6" name="图示 5"/>
          <p:cNvGraphicFramePr/>
          <p:nvPr/>
        </p:nvGraphicFramePr>
        <p:xfrm>
          <a:off x="5444242" y="1700808"/>
          <a:ext cx="3143672" cy="3284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11" descr="prod_slopew_name.png"/>
          <p:cNvPicPr>
            <a:picLocks noChangeAspect="1"/>
          </p:cNvPicPr>
          <p:nvPr/>
        </p:nvPicPr>
        <p:blipFill rotWithShape="1">
          <a:blip r:embed="rId6"/>
          <a:srcRect b="24852"/>
          <a:stretch>
            <a:fillRect/>
          </a:stretch>
        </p:blipFill>
        <p:spPr>
          <a:xfrm>
            <a:off x="5518945" y="1700808"/>
            <a:ext cx="1224136" cy="978160"/>
          </a:xfrm>
          <a:prstGeom prst="rect">
            <a:avLst/>
          </a:prstGeom>
          <a:noFill/>
          <a:ln w="9525">
            <a:noFill/>
            <a:miter/>
          </a:ln>
        </p:spPr>
      </p:pic>
      <p:pic>
        <p:nvPicPr>
          <p:cNvPr id="8" name="Picture 12" descr="prod_seepw_name.png"/>
          <p:cNvPicPr>
            <a:picLocks noChangeAspect="1"/>
          </p:cNvPicPr>
          <p:nvPr/>
        </p:nvPicPr>
        <p:blipFill rotWithShape="1">
          <a:blip r:embed="rId7"/>
          <a:srcRect b="23259"/>
          <a:stretch>
            <a:fillRect/>
          </a:stretch>
        </p:blipFill>
        <p:spPr>
          <a:xfrm>
            <a:off x="5604884" y="2889488"/>
            <a:ext cx="1071780" cy="966797"/>
          </a:xfrm>
          <a:prstGeom prst="rect">
            <a:avLst/>
          </a:prstGeom>
          <a:noFill/>
          <a:ln w="9525">
            <a:noFill/>
            <a:miter/>
          </a:ln>
        </p:spPr>
      </p:pic>
      <p:pic>
        <p:nvPicPr>
          <p:cNvPr id="9" name="Picture 13" descr="prod_sigmaw_name.png"/>
          <p:cNvPicPr>
            <a:picLocks noChangeAspect="1"/>
          </p:cNvPicPr>
          <p:nvPr/>
        </p:nvPicPr>
        <p:blipFill rotWithShape="1">
          <a:blip r:embed="rId8"/>
          <a:srcRect b="27804"/>
          <a:stretch>
            <a:fillRect/>
          </a:stretch>
        </p:blipFill>
        <p:spPr>
          <a:xfrm>
            <a:off x="5508754" y="4047120"/>
            <a:ext cx="1264540" cy="914446"/>
          </a:xfrm>
          <a:prstGeom prst="rect">
            <a:avLst/>
          </a:prstGeom>
          <a:noFill/>
          <a:ln w="9525">
            <a:noFill/>
            <a:miter/>
          </a:ln>
        </p:spPr>
      </p:pic>
      <p:sp>
        <p:nvSpPr>
          <p:cNvPr id="10" name="左弧形箭头 9"/>
          <p:cNvSpPr/>
          <p:nvPr/>
        </p:nvSpPr>
        <p:spPr>
          <a:xfrm rot="10800000">
            <a:off x="8424520" y="2348880"/>
            <a:ext cx="648072" cy="1902160"/>
          </a:xfrm>
          <a:prstGeom prst="curved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solidFill>
                <a:schemeClr val="tx1"/>
              </a:solidFill>
            </a:endParaRPr>
          </a:p>
        </p:txBody>
      </p:sp>
      <p:sp>
        <p:nvSpPr>
          <p:cNvPr id="2" name="文本框 1"/>
          <p:cNvSpPr txBox="1"/>
          <p:nvPr/>
        </p:nvSpPr>
        <p:spPr>
          <a:xfrm>
            <a:off x="1411750" y="2155748"/>
            <a:ext cx="2145474"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zh-CN" altLang="en-US" sz="2800" dirty="0" smtClean="0">
                <a:latin typeface="微软雅黑" pitchFamily="34" charset="-122"/>
                <a:ea typeface="微软雅黑" pitchFamily="34" charset="-122"/>
              </a:rPr>
              <a:t>土石坝设计</a:t>
            </a:r>
            <a:endParaRPr lang="zh-CN" altLang="en-US" sz="2800" dirty="0">
              <a:latin typeface="微软雅黑" pitchFamily="34" charset="-122"/>
              <a:ea typeface="微软雅黑" pitchFamily="34" charset="-122"/>
            </a:endParaRPr>
          </a:p>
        </p:txBody>
      </p:sp>
      <p:pic>
        <p:nvPicPr>
          <p:cNvPr id="12" name="图片 11"/>
          <p:cNvPicPr>
            <a:picLocks noChangeAspect="1"/>
          </p:cNvPicPr>
          <p:nvPr/>
        </p:nvPicPr>
        <p:blipFill>
          <a:blip r:embed="rId9"/>
          <a:stretch>
            <a:fillRect/>
          </a:stretch>
        </p:blipFill>
        <p:spPr>
          <a:xfrm>
            <a:off x="338929" y="3000246"/>
            <a:ext cx="4972796" cy="196132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5" name="组合 23553"/>
          <p:cNvGrpSpPr/>
          <p:nvPr/>
        </p:nvGrpSpPr>
        <p:grpSpPr bwMode="auto">
          <a:xfrm>
            <a:off x="219075" y="260350"/>
            <a:ext cx="8612188" cy="674688"/>
            <a:chOff x="0" y="1"/>
            <a:chExt cx="11160" cy="1061"/>
          </a:xfrm>
        </p:grpSpPr>
        <p:sp>
          <p:nvSpPr>
            <p:cNvPr id="11266" name="矩形 13"/>
            <p:cNvSpPr>
              <a:spLocks noChangeArrowheads="1"/>
            </p:cNvSpPr>
            <p:nvPr/>
          </p:nvSpPr>
          <p:spPr bwMode="auto">
            <a:xfrm>
              <a:off x="0" y="1"/>
              <a:ext cx="3542"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原位分析</a:t>
              </a:r>
              <a:endParaRPr lang="zh-CN" altLang="en-US"/>
            </a:p>
          </p:txBody>
        </p:sp>
        <p:cxnSp>
          <p:nvCxnSpPr>
            <p:cNvPr id="11267" name="直接连接符 14"/>
            <p:cNvCxnSpPr>
              <a:cxnSpLocks noChangeShapeType="1"/>
              <a:stCxn id="11266" idx="3"/>
            </p:cNvCxnSpPr>
            <p:nvPr/>
          </p:nvCxnSpPr>
          <p:spPr bwMode="auto">
            <a:xfrm flipH="1">
              <a:off x="2734" y="449"/>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11268"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11269"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44575" y="1495425"/>
            <a:ext cx="7991475"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椭圆 2"/>
          <p:cNvSpPr/>
          <p:nvPr/>
        </p:nvSpPr>
        <p:spPr>
          <a:xfrm>
            <a:off x="4681538" y="1817688"/>
            <a:ext cx="1871662" cy="288925"/>
          </a:xfrm>
          <a:prstGeom prst="ellipse">
            <a:avLst/>
          </a:prstGeom>
          <a:noFill/>
          <a:ln w="190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9" name="椭圆 8"/>
          <p:cNvSpPr/>
          <p:nvPr/>
        </p:nvSpPr>
        <p:spPr>
          <a:xfrm>
            <a:off x="4706938" y="2339975"/>
            <a:ext cx="1871662" cy="287338"/>
          </a:xfrm>
          <a:prstGeom prst="ellipse">
            <a:avLst/>
          </a:prstGeom>
          <a:noFill/>
          <a:ln w="190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椭圆 9"/>
          <p:cNvSpPr/>
          <p:nvPr/>
        </p:nvSpPr>
        <p:spPr>
          <a:xfrm>
            <a:off x="5040313" y="2924175"/>
            <a:ext cx="1871662" cy="288925"/>
          </a:xfrm>
          <a:prstGeom prst="ellipse">
            <a:avLst/>
          </a:prstGeom>
          <a:noFill/>
          <a:ln w="190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组合 23553"/>
          <p:cNvGrpSpPr/>
          <p:nvPr/>
        </p:nvGrpSpPr>
        <p:grpSpPr bwMode="auto">
          <a:xfrm>
            <a:off x="219075" y="260350"/>
            <a:ext cx="8612188" cy="674688"/>
            <a:chOff x="0" y="1"/>
            <a:chExt cx="11160" cy="1061"/>
          </a:xfrm>
        </p:grpSpPr>
        <p:sp>
          <p:nvSpPr>
            <p:cNvPr id="15362" name="矩形 13"/>
            <p:cNvSpPr>
              <a:spLocks noChangeArrowheads="1"/>
            </p:cNvSpPr>
            <p:nvPr/>
          </p:nvSpPr>
          <p:spPr bwMode="auto">
            <a:xfrm>
              <a:off x="0" y="1"/>
              <a:ext cx="3542"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模型建立</a:t>
              </a:r>
              <a:endParaRPr lang="zh-CN" altLang="en-US"/>
            </a:p>
          </p:txBody>
        </p:sp>
        <p:cxnSp>
          <p:nvCxnSpPr>
            <p:cNvPr id="15363" name="直接连接符 14"/>
            <p:cNvCxnSpPr>
              <a:cxnSpLocks noChangeShapeType="1"/>
              <a:stCxn id="15362" idx="3"/>
            </p:cNvCxnSpPr>
            <p:nvPr/>
          </p:nvCxnSpPr>
          <p:spPr bwMode="auto">
            <a:xfrm flipH="1">
              <a:off x="2734" y="449"/>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15364"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3" name="图片 2"/>
          <p:cNvPicPr>
            <a:picLocks noChangeAspect="1"/>
          </p:cNvPicPr>
          <p:nvPr/>
        </p:nvPicPr>
        <p:blipFill>
          <a:blip r:embed="rId1"/>
          <a:stretch>
            <a:fillRect/>
          </a:stretch>
        </p:blipFill>
        <p:spPr>
          <a:xfrm>
            <a:off x="219075" y="2229666"/>
            <a:ext cx="6965709" cy="3023965"/>
          </a:xfrm>
          <a:prstGeom prst="rect">
            <a:avLst/>
          </a:prstGeom>
        </p:spPr>
      </p:pic>
      <p:graphicFrame>
        <p:nvGraphicFramePr>
          <p:cNvPr id="10" name="表格 9"/>
          <p:cNvGraphicFramePr>
            <a:graphicFrameLocks noGrp="1"/>
          </p:cNvGraphicFramePr>
          <p:nvPr/>
        </p:nvGraphicFramePr>
        <p:xfrm>
          <a:off x="6877833" y="665693"/>
          <a:ext cx="1953430" cy="6093686"/>
        </p:xfrm>
        <a:graphic>
          <a:graphicData uri="http://schemas.openxmlformats.org/drawingml/2006/table">
            <a:tbl>
              <a:tblPr>
                <a:tableStyleId>{284E427A-3D55-4303-BF80-6455036E1DE7}</a:tableStyleId>
              </a:tblPr>
              <a:tblGrid>
                <a:gridCol w="976715"/>
                <a:gridCol w="976715"/>
              </a:tblGrid>
              <a:tr h="293894">
                <a:tc>
                  <a:txBody>
                    <a:bodyPr/>
                    <a:lstStyle/>
                    <a:p>
                      <a:pPr algn="l" fontAlgn="ctr"/>
                      <a:r>
                        <a:rPr lang="en-US" sz="1200" u="none" strike="noStrike">
                          <a:effectLst/>
                        </a:rPr>
                        <a:t>X  (</a:t>
                      </a:r>
                      <a:r>
                        <a:rPr lang="zh-CN" altLang="en-US" sz="1200" u="none" strike="noStrike">
                          <a:effectLst/>
                        </a:rPr>
                        <a:t>米</a:t>
                      </a:r>
                      <a:r>
                        <a:rPr lang="en-US" altLang="zh-CN" sz="1200" u="none" strike="noStrike">
                          <a:effectLst/>
                        </a:rPr>
                        <a:t>)</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sz="1200" u="none" strike="noStrike">
                          <a:effectLst/>
                        </a:rPr>
                        <a:t>Y  (</a:t>
                      </a:r>
                      <a:r>
                        <a:rPr lang="zh-CN" altLang="en-US" sz="1200" u="none" strike="noStrike">
                          <a:effectLst/>
                        </a:rPr>
                        <a:t>米</a:t>
                      </a:r>
                      <a:r>
                        <a:rPr lang="en-US" altLang="zh-CN" sz="1200" u="none" strike="noStrike">
                          <a:effectLst/>
                        </a:rPr>
                        <a:t>)</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dirty="0">
                          <a:effectLst/>
                        </a:rPr>
                        <a:t>0</a:t>
                      </a:r>
                      <a:endParaRPr lang="en-US" altLang="zh-CN" sz="1200" b="0" i="0" u="none" strike="noStrike" dirty="0">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0</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dirty="0">
                          <a:effectLst/>
                        </a:rPr>
                        <a:t>0</a:t>
                      </a:r>
                      <a:endParaRPr lang="en-US" altLang="zh-CN" sz="1200" b="0" i="0" u="none" strike="noStrike" dirty="0">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20</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15</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20</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dirty="0">
                          <a:effectLst/>
                        </a:rPr>
                        <a:t>85</a:t>
                      </a:r>
                      <a:endParaRPr lang="en-US" altLang="zh-CN" sz="1200" b="0" i="0" u="none" strike="noStrike" dirty="0">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20</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dirty="0">
                          <a:effectLst/>
                        </a:rPr>
                        <a:t>100</a:t>
                      </a:r>
                      <a:endParaRPr lang="en-US" altLang="zh-CN" sz="1200" b="0" i="0" u="none" strike="noStrike" dirty="0">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20</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100</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dirty="0">
                          <a:effectLst/>
                        </a:rPr>
                        <a:t>0</a:t>
                      </a:r>
                      <a:endParaRPr lang="en-US" altLang="zh-CN" sz="1200" b="0" i="0" u="none" strike="noStrike" dirty="0">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81</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22</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19</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dirty="0">
                          <a:effectLst/>
                        </a:rPr>
                        <a:t>22</a:t>
                      </a:r>
                      <a:endParaRPr lang="en-US" altLang="zh-CN" sz="1200" b="0" i="0" u="none" strike="noStrike" dirty="0">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77</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24</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23</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dirty="0">
                          <a:effectLst/>
                        </a:rPr>
                        <a:t>24</a:t>
                      </a:r>
                      <a:endParaRPr lang="en-US" altLang="zh-CN" sz="1200" b="0" i="0" u="none" strike="noStrike" dirty="0">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73</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26</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27</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26</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69</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28</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31</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28</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65</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30</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35</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30</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61</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32</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39</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32</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57</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34</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43</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34</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53</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36</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47</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36</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15</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a:effectLst/>
                        </a:rPr>
                        <a:t>0</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r>
              <a:tr h="176336">
                <a:tc>
                  <a:txBody>
                    <a:bodyPr/>
                    <a:lstStyle/>
                    <a:p>
                      <a:pPr algn="l" fontAlgn="ctr"/>
                      <a:r>
                        <a:rPr lang="en-US" altLang="zh-CN" sz="1200" u="none" strike="noStrike">
                          <a:effectLst/>
                        </a:rPr>
                        <a:t>85</a:t>
                      </a:r>
                      <a:endParaRPr lang="en-US" altLang="zh-CN" sz="1200" b="0" i="0" u="none" strike="noStrike">
                        <a:solidFill>
                          <a:srgbClr val="000000"/>
                        </a:solidFill>
                        <a:effectLst/>
                        <a:latin typeface="宋体" pitchFamily="2" charset="-122"/>
                        <a:ea typeface="宋体" pitchFamily="2" charset="-122"/>
                      </a:endParaRPr>
                    </a:p>
                  </a:txBody>
                  <a:tcPr marL="58779" marR="58779" marT="29389" marB="29389" anchor="ctr">
                    <a:solidFill>
                      <a:srgbClr val="FFFF00"/>
                    </a:solidFill>
                  </a:tcPr>
                </a:tc>
                <a:tc>
                  <a:txBody>
                    <a:bodyPr/>
                    <a:lstStyle/>
                    <a:p>
                      <a:pPr algn="l" fontAlgn="ctr"/>
                      <a:r>
                        <a:rPr lang="en-US" altLang="zh-CN" sz="1200" u="none" strike="noStrike" dirty="0">
                          <a:effectLst/>
                        </a:rPr>
                        <a:t>0</a:t>
                      </a:r>
                      <a:endParaRPr lang="en-US" altLang="zh-CN" sz="1200" b="0" i="0" u="none" strike="noStrike" dirty="0">
                        <a:solidFill>
                          <a:srgbClr val="000000"/>
                        </a:solidFill>
                        <a:effectLst/>
                        <a:latin typeface="宋体" pitchFamily="2" charset="-122"/>
                        <a:ea typeface="宋体" pitchFamily="2" charset="-122"/>
                      </a:endParaRPr>
                    </a:p>
                  </a:txBody>
                  <a:tcPr marL="58779" marR="58779" marT="29389" marB="29389" anchor="ctr">
                    <a:solidFill>
                      <a:srgbClr val="FFFF00"/>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组合 39937"/>
          <p:cNvGrpSpPr/>
          <p:nvPr/>
        </p:nvGrpSpPr>
        <p:grpSpPr bwMode="auto">
          <a:xfrm>
            <a:off x="219074" y="260350"/>
            <a:ext cx="8349483" cy="674688"/>
            <a:chOff x="0" y="0"/>
            <a:chExt cx="11160" cy="1062"/>
          </a:xfrm>
        </p:grpSpPr>
        <p:sp>
          <p:nvSpPr>
            <p:cNvPr id="18434"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dirty="0">
                  <a:solidFill>
                    <a:schemeClr val="bg1"/>
                  </a:solidFill>
                  <a:latin typeface="微软雅黑" pitchFamily="34" charset="-122"/>
                  <a:ea typeface="微软雅黑" pitchFamily="34" charset="-122"/>
                </a:rPr>
                <a:t>定义</a:t>
              </a:r>
              <a:r>
                <a:rPr lang="zh-CN" altLang="en-US" sz="2000" b="1" dirty="0" smtClean="0">
                  <a:solidFill>
                    <a:schemeClr val="bg1"/>
                  </a:solidFill>
                  <a:latin typeface="微软雅黑" pitchFamily="34" charset="-122"/>
                  <a:ea typeface="微软雅黑" pitchFamily="34" charset="-122"/>
                </a:rPr>
                <a:t>材料、指定水位、边界条件</a:t>
              </a:r>
              <a:endParaRPr lang="zh-CN" altLang="en-US" dirty="0"/>
            </a:p>
          </p:txBody>
        </p:sp>
        <p:cxnSp>
          <p:nvCxnSpPr>
            <p:cNvPr id="18435" name="直接连接符 14"/>
            <p:cNvCxnSpPr>
              <a:cxnSpLocks noChangeShapeType="1"/>
              <a:stCxn id="18434"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18436"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3" name="图片 2"/>
          <p:cNvPicPr>
            <a:picLocks noChangeAspect="1"/>
          </p:cNvPicPr>
          <p:nvPr/>
        </p:nvPicPr>
        <p:blipFill>
          <a:blip r:embed="rId1"/>
          <a:stretch>
            <a:fillRect/>
          </a:stretch>
        </p:blipFill>
        <p:spPr>
          <a:xfrm>
            <a:off x="1368057" y="1988900"/>
            <a:ext cx="8454250" cy="3982861"/>
          </a:xfrm>
          <a:prstGeom prst="rect">
            <a:avLst/>
          </a:prstGeom>
        </p:spPr>
      </p:pic>
      <p:pic>
        <p:nvPicPr>
          <p:cNvPr id="10" name="图片 9"/>
          <p:cNvPicPr>
            <a:picLocks noChangeAspect="1"/>
          </p:cNvPicPr>
          <p:nvPr/>
        </p:nvPicPr>
        <p:blipFill>
          <a:blip r:embed="rId2"/>
          <a:stretch>
            <a:fillRect/>
          </a:stretch>
        </p:blipFill>
        <p:spPr>
          <a:xfrm>
            <a:off x="776873" y="1340855"/>
            <a:ext cx="3471384" cy="256348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1" name="组合 39937"/>
          <p:cNvGrpSpPr/>
          <p:nvPr/>
        </p:nvGrpSpPr>
        <p:grpSpPr bwMode="auto">
          <a:xfrm>
            <a:off x="219075" y="260350"/>
            <a:ext cx="5253038" cy="674688"/>
            <a:chOff x="0" y="0"/>
            <a:chExt cx="11160" cy="1062"/>
          </a:xfrm>
        </p:grpSpPr>
        <p:sp>
          <p:nvSpPr>
            <p:cNvPr id="25602"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dirty="0" smtClean="0">
                  <a:solidFill>
                    <a:schemeClr val="bg1"/>
                  </a:solidFill>
                  <a:latin typeface="微软雅黑" pitchFamily="34" charset="-122"/>
                  <a:ea typeface="微软雅黑" pitchFamily="34" charset="-122"/>
                </a:rPr>
                <a:t>网格剖面</a:t>
              </a:r>
              <a:endParaRPr lang="zh-CN" altLang="en-US" dirty="0"/>
            </a:p>
          </p:txBody>
        </p:sp>
        <p:cxnSp>
          <p:nvCxnSpPr>
            <p:cNvPr id="25603" name="直接连接符 14"/>
            <p:cNvCxnSpPr>
              <a:cxnSpLocks noChangeShapeType="1"/>
              <a:stCxn id="25602"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25604"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3" name="图片 2"/>
          <p:cNvPicPr>
            <a:picLocks noChangeAspect="1"/>
          </p:cNvPicPr>
          <p:nvPr/>
        </p:nvPicPr>
        <p:blipFill>
          <a:blip r:embed="rId1"/>
          <a:stretch>
            <a:fillRect/>
          </a:stretch>
        </p:blipFill>
        <p:spPr>
          <a:xfrm>
            <a:off x="1061826" y="1700880"/>
            <a:ext cx="8055680" cy="4173425"/>
          </a:xfrm>
          <a:prstGeom prst="rect">
            <a:avLst/>
          </a:prstGeom>
        </p:spPr>
      </p:pic>
      <p:pic>
        <p:nvPicPr>
          <p:cNvPr id="11" name="图片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0487" y="935038"/>
            <a:ext cx="159067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5" name="组合 60417"/>
          <p:cNvGrpSpPr/>
          <p:nvPr/>
        </p:nvGrpSpPr>
        <p:grpSpPr bwMode="auto">
          <a:xfrm>
            <a:off x="219075" y="260350"/>
            <a:ext cx="5829300" cy="674688"/>
            <a:chOff x="0" y="0"/>
            <a:chExt cx="11160" cy="1062"/>
          </a:xfrm>
        </p:grpSpPr>
        <p:sp>
          <p:nvSpPr>
            <p:cNvPr id="31746" name="矩形 13"/>
            <p:cNvSpPr>
              <a:spLocks noChangeArrowheads="1"/>
            </p:cNvSpPr>
            <p:nvPr/>
          </p:nvSpPr>
          <p:spPr bwMode="auto">
            <a:xfrm>
              <a:off x="0" y="0"/>
              <a:ext cx="5370"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计算求解</a:t>
              </a:r>
              <a:endParaRPr lang="zh-CN" altLang="en-US" sz="2000" b="1">
                <a:solidFill>
                  <a:schemeClr val="bg1"/>
                </a:solidFill>
                <a:latin typeface="微软雅黑" pitchFamily="34" charset="-122"/>
                <a:ea typeface="微软雅黑" pitchFamily="34" charset="-122"/>
              </a:endParaRPr>
            </a:p>
          </p:txBody>
        </p:sp>
        <p:cxnSp>
          <p:nvCxnSpPr>
            <p:cNvPr id="31747" name="直接连接符 14"/>
            <p:cNvCxnSpPr>
              <a:cxnSpLocks noChangeShapeType="1"/>
              <a:stCxn id="31746" idx="3"/>
            </p:cNvCxnSpPr>
            <p:nvPr/>
          </p:nvCxnSpPr>
          <p:spPr bwMode="auto">
            <a:xfrm flipH="1">
              <a:off x="4727" y="448"/>
              <a:ext cx="643"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31748"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1368057" y="3717020"/>
            <a:ext cx="8281135" cy="1847584"/>
          </a:xfrm>
          <a:prstGeom prst="rect">
            <a:avLst/>
          </a:prstGeom>
        </p:spPr>
      </p:pic>
      <p:pic>
        <p:nvPicPr>
          <p:cNvPr id="3" name="图片 2"/>
          <p:cNvPicPr>
            <a:picLocks noChangeAspect="1"/>
          </p:cNvPicPr>
          <p:nvPr/>
        </p:nvPicPr>
        <p:blipFill>
          <a:blip r:embed="rId2"/>
          <a:stretch>
            <a:fillRect/>
          </a:stretch>
        </p:blipFill>
        <p:spPr>
          <a:xfrm>
            <a:off x="625107" y="1196845"/>
            <a:ext cx="1485900" cy="39433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组合 72705"/>
          <p:cNvGrpSpPr/>
          <p:nvPr/>
        </p:nvGrpSpPr>
        <p:grpSpPr bwMode="auto">
          <a:xfrm>
            <a:off x="215900" y="260350"/>
            <a:ext cx="6192838" cy="676275"/>
            <a:chOff x="0" y="0"/>
            <a:chExt cx="11160" cy="1062"/>
          </a:xfrm>
        </p:grpSpPr>
        <p:sp>
          <p:nvSpPr>
            <p:cNvPr id="33794" name="矩形 13"/>
            <p:cNvSpPr>
              <a:spLocks noChangeArrowheads="1"/>
            </p:cNvSpPr>
            <p:nvPr/>
          </p:nvSpPr>
          <p:spPr bwMode="auto">
            <a:xfrm>
              <a:off x="0" y="0"/>
              <a:ext cx="5535" cy="895"/>
            </a:xfrm>
            <a:prstGeom prst="rect">
              <a:avLst/>
            </a:prstGeom>
            <a:solidFill>
              <a:srgbClr val="73B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2000" b="1">
                  <a:solidFill>
                    <a:schemeClr val="bg1"/>
                  </a:solidFill>
                  <a:latin typeface="微软雅黑" pitchFamily="34" charset="-122"/>
                  <a:ea typeface="微软雅黑" pitchFamily="34" charset="-122"/>
                </a:rPr>
                <a:t>施工步骤设计</a:t>
              </a:r>
              <a:endParaRPr lang="zh-CN" altLang="en-US"/>
            </a:p>
          </p:txBody>
        </p:sp>
        <p:cxnSp>
          <p:nvCxnSpPr>
            <p:cNvPr id="33795" name="直接连接符 14"/>
            <p:cNvCxnSpPr>
              <a:cxnSpLocks noChangeShapeType="1"/>
              <a:stCxn id="33794" idx="3"/>
            </p:cNvCxnSpPr>
            <p:nvPr/>
          </p:nvCxnSpPr>
          <p:spPr bwMode="auto">
            <a:xfrm flipH="1">
              <a:off x="4727" y="448"/>
              <a:ext cx="808" cy="407"/>
            </a:xfrm>
            <a:prstGeom prst="line">
              <a:avLst/>
            </a:prstGeom>
            <a:noFill/>
            <a:ln w="38100">
              <a:solidFill>
                <a:schemeClr val="bg1"/>
              </a:solidFill>
              <a:round/>
            </a:ln>
            <a:extLst>
              <a:ext uri="{909E8E84-426E-40DD-AFC4-6F175D3DCCD1}">
                <a14:hiddenFill xmlns:a14="http://schemas.microsoft.com/office/drawing/2010/main">
                  <a:noFill/>
                </a14:hiddenFill>
              </a:ext>
            </a:extLst>
          </p:spPr>
        </p:cxnSp>
        <p:cxnSp>
          <p:nvCxnSpPr>
            <p:cNvPr id="33796" name="直接连接符 10"/>
            <p:cNvCxnSpPr>
              <a:cxnSpLocks noChangeShapeType="1"/>
            </p:cNvCxnSpPr>
            <p:nvPr/>
          </p:nvCxnSpPr>
          <p:spPr bwMode="auto">
            <a:xfrm>
              <a:off x="0" y="1062"/>
              <a:ext cx="11160" cy="0"/>
            </a:xfrm>
            <a:prstGeom prst="line">
              <a:avLst/>
            </a:prstGeom>
            <a:noFill/>
            <a:ln w="19050">
              <a:solidFill>
                <a:srgbClr val="BFBFBF"/>
              </a:solidFill>
              <a:round/>
            </a:ln>
            <a:extLst>
              <a:ext uri="{909E8E84-426E-40DD-AFC4-6F175D3DCCD1}">
                <a14:hiddenFill xmlns:a14="http://schemas.microsoft.com/office/drawing/2010/main">
                  <a:noFill/>
                </a14:hiddenFill>
              </a:ext>
            </a:extLst>
          </p:spPr>
        </p:cxnSp>
      </p:grpSp>
      <p:pic>
        <p:nvPicPr>
          <p:cNvPr id="2" name="图片 1"/>
          <p:cNvPicPr>
            <a:picLocks noChangeAspect="1"/>
          </p:cNvPicPr>
          <p:nvPr/>
        </p:nvPicPr>
        <p:blipFill>
          <a:blip r:embed="rId1"/>
          <a:stretch>
            <a:fillRect/>
          </a:stretch>
        </p:blipFill>
        <p:spPr>
          <a:xfrm>
            <a:off x="864022" y="1268850"/>
            <a:ext cx="7991475" cy="3867150"/>
          </a:xfrm>
          <a:prstGeom prst="rect">
            <a:avLst/>
          </a:prstGeom>
        </p:spPr>
      </p:pic>
      <p:sp>
        <p:nvSpPr>
          <p:cNvPr id="14" name="椭圆 13"/>
          <p:cNvSpPr/>
          <p:nvPr/>
        </p:nvSpPr>
        <p:spPr>
          <a:xfrm>
            <a:off x="4537368" y="1619243"/>
            <a:ext cx="1871663" cy="287337"/>
          </a:xfrm>
          <a:prstGeom prst="ellipse">
            <a:avLst/>
          </a:prstGeom>
          <a:noFill/>
          <a:ln w="190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buFont typeface="Arial" pitchFamily="34" charset="0"/>
              <a:defRPr kern="1200">
                <a:solidFill>
                  <a:schemeClr val="lt1"/>
                </a:solidFill>
                <a:latin typeface="+mn-lt"/>
                <a:ea typeface="+mn-ea"/>
                <a:cs typeface="+mn-cs"/>
              </a:defRPr>
            </a:lvl1pPr>
            <a:lvl2pPr marL="457200" algn="l" rtl="0" fontAlgn="base">
              <a:spcBef>
                <a:spcPct val="0"/>
              </a:spcBef>
              <a:spcAft>
                <a:spcPct val="0"/>
              </a:spcAft>
              <a:buFont typeface="Arial" pitchFamily="34" charset="0"/>
              <a:defRPr kern="1200">
                <a:solidFill>
                  <a:schemeClr val="lt1"/>
                </a:solidFill>
                <a:latin typeface="+mn-lt"/>
                <a:ea typeface="+mn-ea"/>
                <a:cs typeface="+mn-cs"/>
              </a:defRPr>
            </a:lvl2pPr>
            <a:lvl3pPr marL="914400" algn="l" rtl="0" fontAlgn="base">
              <a:spcBef>
                <a:spcPct val="0"/>
              </a:spcBef>
              <a:spcAft>
                <a:spcPct val="0"/>
              </a:spcAft>
              <a:buFont typeface="Arial" pitchFamily="34" charset="0"/>
              <a:defRPr kern="1200">
                <a:solidFill>
                  <a:schemeClr val="lt1"/>
                </a:solidFill>
                <a:latin typeface="+mn-lt"/>
                <a:ea typeface="+mn-ea"/>
                <a:cs typeface="+mn-cs"/>
              </a:defRPr>
            </a:lvl3pPr>
            <a:lvl4pPr marL="1371600" algn="l" rtl="0" fontAlgn="base">
              <a:spcBef>
                <a:spcPct val="0"/>
              </a:spcBef>
              <a:spcAft>
                <a:spcPct val="0"/>
              </a:spcAft>
              <a:buFont typeface="Arial" pitchFamily="34" charset="0"/>
              <a:defRPr kern="1200">
                <a:solidFill>
                  <a:schemeClr val="lt1"/>
                </a:solidFill>
                <a:latin typeface="+mn-lt"/>
                <a:ea typeface="+mn-ea"/>
                <a:cs typeface="+mn-cs"/>
              </a:defRPr>
            </a:lvl4pPr>
            <a:lvl5pPr marL="1828800" algn="l" rtl="0" fontAlgn="base">
              <a:spcBef>
                <a:spcPct val="0"/>
              </a:spcBef>
              <a:spcAft>
                <a:spcPct val="0"/>
              </a:spcAft>
              <a:buFont typeface="Arial" pitchFamily="34" charset="0"/>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zh-CN" altLang="en-US" dirty="0"/>
          </a:p>
        </p:txBody>
      </p:sp>
      <p:sp>
        <p:nvSpPr>
          <p:cNvPr id="16" name="椭圆 15"/>
          <p:cNvSpPr/>
          <p:nvPr/>
        </p:nvSpPr>
        <p:spPr>
          <a:xfrm>
            <a:off x="4565943" y="2133593"/>
            <a:ext cx="1871663" cy="287337"/>
          </a:xfrm>
          <a:prstGeom prst="ellipse">
            <a:avLst/>
          </a:prstGeom>
          <a:noFill/>
          <a:ln w="190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buFont typeface="Arial" pitchFamily="34" charset="0"/>
              <a:defRPr kern="1200">
                <a:solidFill>
                  <a:schemeClr val="lt1"/>
                </a:solidFill>
                <a:latin typeface="+mn-lt"/>
                <a:ea typeface="+mn-ea"/>
                <a:cs typeface="+mn-cs"/>
              </a:defRPr>
            </a:lvl1pPr>
            <a:lvl2pPr marL="457200" algn="l" rtl="0" fontAlgn="base">
              <a:spcBef>
                <a:spcPct val="0"/>
              </a:spcBef>
              <a:spcAft>
                <a:spcPct val="0"/>
              </a:spcAft>
              <a:buFont typeface="Arial" pitchFamily="34" charset="0"/>
              <a:defRPr kern="1200">
                <a:solidFill>
                  <a:schemeClr val="lt1"/>
                </a:solidFill>
                <a:latin typeface="+mn-lt"/>
                <a:ea typeface="+mn-ea"/>
                <a:cs typeface="+mn-cs"/>
              </a:defRPr>
            </a:lvl2pPr>
            <a:lvl3pPr marL="914400" algn="l" rtl="0" fontAlgn="base">
              <a:spcBef>
                <a:spcPct val="0"/>
              </a:spcBef>
              <a:spcAft>
                <a:spcPct val="0"/>
              </a:spcAft>
              <a:buFont typeface="Arial" pitchFamily="34" charset="0"/>
              <a:defRPr kern="1200">
                <a:solidFill>
                  <a:schemeClr val="lt1"/>
                </a:solidFill>
                <a:latin typeface="+mn-lt"/>
                <a:ea typeface="+mn-ea"/>
                <a:cs typeface="+mn-cs"/>
              </a:defRPr>
            </a:lvl3pPr>
            <a:lvl4pPr marL="1371600" algn="l" rtl="0" fontAlgn="base">
              <a:spcBef>
                <a:spcPct val="0"/>
              </a:spcBef>
              <a:spcAft>
                <a:spcPct val="0"/>
              </a:spcAft>
              <a:buFont typeface="Arial" pitchFamily="34" charset="0"/>
              <a:defRPr kern="1200">
                <a:solidFill>
                  <a:schemeClr val="lt1"/>
                </a:solidFill>
                <a:latin typeface="+mn-lt"/>
                <a:ea typeface="+mn-ea"/>
                <a:cs typeface="+mn-cs"/>
              </a:defRPr>
            </a:lvl4pPr>
            <a:lvl5pPr marL="1828800" algn="l" rtl="0" fontAlgn="base">
              <a:spcBef>
                <a:spcPct val="0"/>
              </a:spcBef>
              <a:spcAft>
                <a:spcPct val="0"/>
              </a:spcAft>
              <a:buFont typeface="Arial" pitchFamily="34" charset="0"/>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zh-CN" altLang="en-US" dirty="0"/>
          </a:p>
        </p:txBody>
      </p:sp>
      <p:sp>
        <p:nvSpPr>
          <p:cNvPr id="17" name="椭圆 16"/>
          <p:cNvSpPr/>
          <p:nvPr/>
        </p:nvSpPr>
        <p:spPr>
          <a:xfrm>
            <a:off x="3660775" y="2693067"/>
            <a:ext cx="1871662" cy="287338"/>
          </a:xfrm>
          <a:prstGeom prst="ellipse">
            <a:avLst/>
          </a:prstGeom>
          <a:noFill/>
          <a:ln w="190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buFont typeface="Arial" pitchFamily="34" charset="0"/>
              <a:defRPr kern="1200">
                <a:solidFill>
                  <a:schemeClr val="lt1"/>
                </a:solidFill>
                <a:latin typeface="+mn-lt"/>
                <a:ea typeface="+mn-ea"/>
                <a:cs typeface="+mn-cs"/>
              </a:defRPr>
            </a:lvl1pPr>
            <a:lvl2pPr marL="457200" algn="l" rtl="0" fontAlgn="base">
              <a:spcBef>
                <a:spcPct val="0"/>
              </a:spcBef>
              <a:spcAft>
                <a:spcPct val="0"/>
              </a:spcAft>
              <a:buFont typeface="Arial" pitchFamily="34" charset="0"/>
              <a:defRPr kern="1200">
                <a:solidFill>
                  <a:schemeClr val="lt1"/>
                </a:solidFill>
                <a:latin typeface="+mn-lt"/>
                <a:ea typeface="+mn-ea"/>
                <a:cs typeface="+mn-cs"/>
              </a:defRPr>
            </a:lvl2pPr>
            <a:lvl3pPr marL="914400" algn="l" rtl="0" fontAlgn="base">
              <a:spcBef>
                <a:spcPct val="0"/>
              </a:spcBef>
              <a:spcAft>
                <a:spcPct val="0"/>
              </a:spcAft>
              <a:buFont typeface="Arial" pitchFamily="34" charset="0"/>
              <a:defRPr kern="1200">
                <a:solidFill>
                  <a:schemeClr val="lt1"/>
                </a:solidFill>
                <a:latin typeface="+mn-lt"/>
                <a:ea typeface="+mn-ea"/>
                <a:cs typeface="+mn-cs"/>
              </a:defRPr>
            </a:lvl3pPr>
            <a:lvl4pPr marL="1371600" algn="l" rtl="0" fontAlgn="base">
              <a:spcBef>
                <a:spcPct val="0"/>
              </a:spcBef>
              <a:spcAft>
                <a:spcPct val="0"/>
              </a:spcAft>
              <a:buFont typeface="Arial" pitchFamily="34" charset="0"/>
              <a:defRPr kern="1200">
                <a:solidFill>
                  <a:schemeClr val="lt1"/>
                </a:solidFill>
                <a:latin typeface="+mn-lt"/>
                <a:ea typeface="+mn-ea"/>
                <a:cs typeface="+mn-cs"/>
              </a:defRPr>
            </a:lvl4pPr>
            <a:lvl5pPr marL="1828800" algn="l" rtl="0" fontAlgn="base">
              <a:spcBef>
                <a:spcPct val="0"/>
              </a:spcBef>
              <a:spcAft>
                <a:spcPct val="0"/>
              </a:spcAft>
              <a:buFont typeface="Arial" pitchFamily="34" charset="0"/>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zh-CN" altLang="en-US" dirty="0"/>
          </a:p>
        </p:txBody>
      </p:sp>
    </p:spTree>
  </p:cSld>
  <p:clrMapOvr>
    <a:masterClrMapping/>
  </p:clrMapOvr>
</p:sld>
</file>

<file path=ppt/theme/theme1.xml><?xml version="1.0" encoding="utf-8"?>
<a:theme xmlns:a="http://schemas.openxmlformats.org/drawingml/2006/main" name="1_演讲幻灯片">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演讲幻灯片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9_演讲幻灯片">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_演讲幻灯片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模版</Template>
  <TotalTime>0</TotalTime>
  <Words>494</Words>
  <Application>Kingsoft Office WPP</Application>
  <PresentationFormat>自定义</PresentationFormat>
  <Paragraphs>208</Paragraphs>
  <Slides>24</Slides>
  <Notes>16</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1_演讲幻灯片</vt:lpstr>
      <vt:lpstr>9_演讲幻灯片</vt:lpstr>
      <vt:lpstr>土石坝施工期的沉降分析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SIGMA/W 岩土体应力变形分析</dc:title>
  <dc:creator>CnTech007</dc:creator>
  <cp:lastModifiedBy>DylanChen</cp:lastModifiedBy>
  <cp:revision>203</cp:revision>
  <dcterms:created xsi:type="dcterms:W3CDTF">2014-07-08T02:36:00Z</dcterms:created>
  <dcterms:modified xsi:type="dcterms:W3CDTF">2016-02-02T08:24:56Z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2052-10.1.0.5458</vt:lpwstr>
  </property>
</Properties>
</file>